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5" r:id="rId2"/>
    <p:sldId id="310" r:id="rId3"/>
    <p:sldId id="320" r:id="rId4"/>
    <p:sldId id="323" r:id="rId5"/>
    <p:sldId id="325" r:id="rId6"/>
    <p:sldId id="326" r:id="rId7"/>
    <p:sldId id="328" r:id="rId8"/>
    <p:sldId id="327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40" r:id="rId18"/>
    <p:sldId id="377" r:id="rId19"/>
    <p:sldId id="341" r:id="rId20"/>
    <p:sldId id="343" r:id="rId21"/>
    <p:sldId id="345" r:id="rId22"/>
    <p:sldId id="347" r:id="rId23"/>
    <p:sldId id="349" r:id="rId24"/>
    <p:sldId id="350" r:id="rId25"/>
    <p:sldId id="352" r:id="rId26"/>
    <p:sldId id="351" r:id="rId27"/>
    <p:sldId id="353" r:id="rId28"/>
    <p:sldId id="354" r:id="rId29"/>
    <p:sldId id="367" r:id="rId30"/>
    <p:sldId id="355" r:id="rId31"/>
    <p:sldId id="364" r:id="rId32"/>
    <p:sldId id="361" r:id="rId33"/>
    <p:sldId id="359" r:id="rId34"/>
    <p:sldId id="356" r:id="rId35"/>
    <p:sldId id="369" r:id="rId36"/>
    <p:sldId id="370" r:id="rId37"/>
    <p:sldId id="371" r:id="rId38"/>
    <p:sldId id="376" r:id="rId39"/>
    <p:sldId id="372" r:id="rId40"/>
    <p:sldId id="374" r:id="rId41"/>
    <p:sldId id="375" r:id="rId42"/>
    <p:sldId id="378" r:id="rId43"/>
    <p:sldId id="379" r:id="rId44"/>
  </p:sldIdLst>
  <p:sldSz cx="12188825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29" autoAdjust="0"/>
  </p:normalViewPr>
  <p:slideViewPr>
    <p:cSldViewPr showGuides="1">
      <p:cViewPr varScale="1">
        <p:scale>
          <a:sx n="105" d="100"/>
          <a:sy n="105" d="100"/>
        </p:scale>
        <p:origin x="738" y="11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28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28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F4CF5B-7B2E-4C1F-AA7B-3EB9990002B7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74354A-9417-425E-98D2-3520B5EF2DEC}">
      <dgm:prSet phldrT="[Text]"/>
      <dgm:spPr/>
      <dgm:t>
        <a:bodyPr/>
        <a:lstStyle/>
        <a:p>
          <a:r>
            <a:rPr lang="en-US" dirty="0"/>
            <a:t>Smart Watch</a:t>
          </a:r>
        </a:p>
      </dgm:t>
    </dgm:pt>
    <dgm:pt modelId="{4BCEB006-95BC-454A-AAAE-B82E9AC54F7C}" type="parTrans" cxnId="{07BC9B39-0407-475C-9314-D029519252C1}">
      <dgm:prSet/>
      <dgm:spPr/>
      <dgm:t>
        <a:bodyPr/>
        <a:lstStyle/>
        <a:p>
          <a:endParaRPr lang="en-US"/>
        </a:p>
      </dgm:t>
    </dgm:pt>
    <dgm:pt modelId="{F13E85C1-778D-4641-967E-24CAF0F111B9}" type="sibTrans" cxnId="{07BC9B39-0407-475C-9314-D029519252C1}">
      <dgm:prSet/>
      <dgm:spPr/>
      <dgm:t>
        <a:bodyPr/>
        <a:lstStyle/>
        <a:p>
          <a:endParaRPr lang="en-US"/>
        </a:p>
      </dgm:t>
    </dgm:pt>
    <dgm:pt modelId="{6B3C6F71-7093-4BE2-8F73-17493115650A}">
      <dgm:prSet phldrT="[Text]"/>
      <dgm:spPr/>
      <dgm:t>
        <a:bodyPr/>
        <a:lstStyle/>
        <a:p>
          <a:r>
            <a:rPr lang="en-US" dirty="0"/>
            <a:t>Tablet</a:t>
          </a:r>
        </a:p>
      </dgm:t>
    </dgm:pt>
    <dgm:pt modelId="{AD423EB3-D11D-4BCD-9E54-E50D64BAF593}" type="parTrans" cxnId="{EE66E3F0-4E0F-4C31-9566-4DE77AD89C6A}">
      <dgm:prSet/>
      <dgm:spPr/>
      <dgm:t>
        <a:bodyPr/>
        <a:lstStyle/>
        <a:p>
          <a:endParaRPr lang="en-US"/>
        </a:p>
      </dgm:t>
    </dgm:pt>
    <dgm:pt modelId="{3368E4EC-856C-4689-BB32-3C8E0E63F55A}" type="sibTrans" cxnId="{EE66E3F0-4E0F-4C31-9566-4DE77AD89C6A}">
      <dgm:prSet/>
      <dgm:spPr/>
      <dgm:t>
        <a:bodyPr/>
        <a:lstStyle/>
        <a:p>
          <a:endParaRPr lang="en-US"/>
        </a:p>
      </dgm:t>
    </dgm:pt>
    <dgm:pt modelId="{DC721EA5-6E76-4FD1-A07F-3803940DE101}">
      <dgm:prSet phldrT="[Text]"/>
      <dgm:spPr/>
      <dgm:t>
        <a:bodyPr/>
        <a:lstStyle/>
        <a:p>
          <a:r>
            <a:rPr lang="en-US" dirty="0"/>
            <a:t>Desktop</a:t>
          </a:r>
        </a:p>
      </dgm:t>
    </dgm:pt>
    <dgm:pt modelId="{6477D817-79AC-4EFE-9DAA-2AC7722E695F}" type="parTrans" cxnId="{058EF4C9-BF47-4D05-95CF-B458EDDD3325}">
      <dgm:prSet/>
      <dgm:spPr/>
      <dgm:t>
        <a:bodyPr/>
        <a:lstStyle/>
        <a:p>
          <a:endParaRPr lang="en-US"/>
        </a:p>
      </dgm:t>
    </dgm:pt>
    <dgm:pt modelId="{DDE9F7BE-1D41-4A88-8DCC-360A2CD42A1F}" type="sibTrans" cxnId="{058EF4C9-BF47-4D05-95CF-B458EDDD3325}">
      <dgm:prSet/>
      <dgm:spPr/>
      <dgm:t>
        <a:bodyPr/>
        <a:lstStyle/>
        <a:p>
          <a:endParaRPr lang="en-US"/>
        </a:p>
      </dgm:t>
    </dgm:pt>
    <dgm:pt modelId="{AD6D8ED9-20B7-42DE-9A9A-2971F975FB2C}">
      <dgm:prSet phldrT="[Text]"/>
      <dgm:spPr/>
      <dgm:t>
        <a:bodyPr/>
        <a:lstStyle/>
        <a:p>
          <a:r>
            <a:rPr lang="en-US" dirty="0"/>
            <a:t>Smart Phone</a:t>
          </a:r>
        </a:p>
      </dgm:t>
    </dgm:pt>
    <dgm:pt modelId="{22D0FCA7-9BDF-4340-8939-A7413B5A5F6E}" type="parTrans" cxnId="{F408325D-E949-4994-9EB3-56BEDF4D8E31}">
      <dgm:prSet/>
      <dgm:spPr/>
      <dgm:t>
        <a:bodyPr/>
        <a:lstStyle/>
        <a:p>
          <a:endParaRPr lang="en-US"/>
        </a:p>
      </dgm:t>
    </dgm:pt>
    <dgm:pt modelId="{C14B4C5B-3BDC-4356-ACD0-9D10B1984C2D}" type="sibTrans" cxnId="{F408325D-E949-4994-9EB3-56BEDF4D8E31}">
      <dgm:prSet/>
      <dgm:spPr/>
      <dgm:t>
        <a:bodyPr/>
        <a:lstStyle/>
        <a:p>
          <a:endParaRPr lang="en-US"/>
        </a:p>
      </dgm:t>
    </dgm:pt>
    <dgm:pt modelId="{D66DDDC5-7934-4FCC-B293-AE1A0E38B839}">
      <dgm:prSet phldrT="[Text]"/>
      <dgm:spPr/>
      <dgm:t>
        <a:bodyPr/>
        <a:lstStyle/>
        <a:p>
          <a:r>
            <a:rPr lang="en-US" dirty="0"/>
            <a:t>Laptop</a:t>
          </a:r>
        </a:p>
      </dgm:t>
    </dgm:pt>
    <dgm:pt modelId="{7BBEE3FB-4322-47A8-8161-E605E6676510}" type="parTrans" cxnId="{3D679334-094D-4919-ADDB-BB995F534B00}">
      <dgm:prSet/>
      <dgm:spPr/>
      <dgm:t>
        <a:bodyPr/>
        <a:lstStyle/>
        <a:p>
          <a:endParaRPr lang="en-US"/>
        </a:p>
      </dgm:t>
    </dgm:pt>
    <dgm:pt modelId="{6D48D165-5736-4A82-9BBB-C73FA001CAC4}" type="sibTrans" cxnId="{3D679334-094D-4919-ADDB-BB995F534B00}">
      <dgm:prSet/>
      <dgm:spPr/>
      <dgm:t>
        <a:bodyPr/>
        <a:lstStyle/>
        <a:p>
          <a:endParaRPr lang="en-US"/>
        </a:p>
      </dgm:t>
    </dgm:pt>
    <dgm:pt modelId="{83EBDF95-DE87-4F78-B0CE-E9F6D7CBD0DB}">
      <dgm:prSet phldrT="[Text]"/>
      <dgm:spPr/>
      <dgm:t>
        <a:bodyPr/>
        <a:lstStyle/>
        <a:p>
          <a:r>
            <a:rPr lang="en-US" dirty="0"/>
            <a:t>Flip Phone</a:t>
          </a:r>
        </a:p>
      </dgm:t>
    </dgm:pt>
    <dgm:pt modelId="{E2305B0F-C7EB-42E3-84D8-3DC3ED4C9654}" type="parTrans" cxnId="{7E3C3838-F083-484E-854A-9D0E528F0DF7}">
      <dgm:prSet/>
      <dgm:spPr/>
      <dgm:t>
        <a:bodyPr/>
        <a:lstStyle/>
        <a:p>
          <a:endParaRPr lang="en-US"/>
        </a:p>
      </dgm:t>
    </dgm:pt>
    <dgm:pt modelId="{43259285-DA23-4584-B566-D548A20ADA8A}" type="sibTrans" cxnId="{7E3C3838-F083-484E-854A-9D0E528F0DF7}">
      <dgm:prSet/>
      <dgm:spPr/>
      <dgm:t>
        <a:bodyPr/>
        <a:lstStyle/>
        <a:p>
          <a:endParaRPr lang="en-US"/>
        </a:p>
      </dgm:t>
    </dgm:pt>
    <dgm:pt modelId="{14EDD38D-EF8A-4799-A610-090EABE3025B}" type="pres">
      <dgm:prSet presAssocID="{8DF4CF5B-7B2E-4C1F-AA7B-3EB9990002B7}" presName="Name0" presStyleCnt="0">
        <dgm:presLayoutVars>
          <dgm:dir/>
          <dgm:resizeHandles val="exact"/>
        </dgm:presLayoutVars>
      </dgm:prSet>
      <dgm:spPr/>
    </dgm:pt>
    <dgm:pt modelId="{DDD52858-BA65-4E06-95D2-B0E59373EEC8}" type="pres">
      <dgm:prSet presAssocID="{4D74354A-9417-425E-98D2-3520B5EF2DEC}" presName="compNode" presStyleCnt="0"/>
      <dgm:spPr/>
    </dgm:pt>
    <dgm:pt modelId="{63789C74-F868-4163-ABFD-1D8427F73FE9}" type="pres">
      <dgm:prSet presAssocID="{4D74354A-9417-425E-98D2-3520B5EF2DEC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Watch"/>
        </a:ext>
      </dgm:extLst>
    </dgm:pt>
    <dgm:pt modelId="{F136961E-A9E4-4CDB-BAEC-E351D0951778}" type="pres">
      <dgm:prSet presAssocID="{4D74354A-9417-425E-98D2-3520B5EF2DEC}" presName="textRect" presStyleLbl="revTx" presStyleIdx="0" presStyleCnt="6">
        <dgm:presLayoutVars>
          <dgm:bulletEnabled val="1"/>
        </dgm:presLayoutVars>
      </dgm:prSet>
      <dgm:spPr/>
    </dgm:pt>
    <dgm:pt modelId="{9E63D391-6A1B-450B-96FF-DB7AB645FE76}" type="pres">
      <dgm:prSet presAssocID="{F13E85C1-778D-4641-967E-24CAF0F111B9}" presName="sibTrans" presStyleLbl="sibTrans2D1" presStyleIdx="0" presStyleCnt="0"/>
      <dgm:spPr/>
    </dgm:pt>
    <dgm:pt modelId="{4B0F31F4-5A4D-4D2E-B108-DD918095199E}" type="pres">
      <dgm:prSet presAssocID="{AD6D8ED9-20B7-42DE-9A9A-2971F975FB2C}" presName="compNode" presStyleCnt="0"/>
      <dgm:spPr/>
    </dgm:pt>
    <dgm:pt modelId="{49A68CAB-032A-44BA-8DC6-F67F6FD17E0B}" type="pres">
      <dgm:prSet presAssocID="{AD6D8ED9-20B7-42DE-9A9A-2971F975FB2C}" presName="pict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A8EB037-AF0A-445F-8827-3F4D7EC191D9}" type="pres">
      <dgm:prSet presAssocID="{AD6D8ED9-20B7-42DE-9A9A-2971F975FB2C}" presName="textRect" presStyleLbl="revTx" presStyleIdx="1" presStyleCnt="6">
        <dgm:presLayoutVars>
          <dgm:bulletEnabled val="1"/>
        </dgm:presLayoutVars>
      </dgm:prSet>
      <dgm:spPr/>
    </dgm:pt>
    <dgm:pt modelId="{4E4A1C52-0C84-4946-80DD-1A19CE2455E9}" type="pres">
      <dgm:prSet presAssocID="{C14B4C5B-3BDC-4356-ACD0-9D10B1984C2D}" presName="sibTrans" presStyleLbl="sibTrans2D1" presStyleIdx="0" presStyleCnt="0"/>
      <dgm:spPr/>
    </dgm:pt>
    <dgm:pt modelId="{961F00D1-CD35-4BF0-BE2E-E6F6CE39EA51}" type="pres">
      <dgm:prSet presAssocID="{83EBDF95-DE87-4F78-B0CE-E9F6D7CBD0DB}" presName="compNode" presStyleCnt="0"/>
      <dgm:spPr/>
    </dgm:pt>
    <dgm:pt modelId="{745FE17C-2521-475F-B077-819D3567123A}" type="pres">
      <dgm:prSet presAssocID="{83EBDF95-DE87-4F78-B0CE-E9F6D7CBD0DB}" presName="pict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DE2633DA-CF11-442D-B4DE-38F3371BEBB1}" type="pres">
      <dgm:prSet presAssocID="{83EBDF95-DE87-4F78-B0CE-E9F6D7CBD0DB}" presName="textRect" presStyleLbl="revTx" presStyleIdx="2" presStyleCnt="6">
        <dgm:presLayoutVars>
          <dgm:bulletEnabled val="1"/>
        </dgm:presLayoutVars>
      </dgm:prSet>
      <dgm:spPr/>
    </dgm:pt>
    <dgm:pt modelId="{E555D52C-D306-47C5-8829-AD08854BFCF9}" type="pres">
      <dgm:prSet presAssocID="{43259285-DA23-4584-B566-D548A20ADA8A}" presName="sibTrans" presStyleLbl="sibTrans2D1" presStyleIdx="0" presStyleCnt="0"/>
      <dgm:spPr/>
    </dgm:pt>
    <dgm:pt modelId="{2F15F91C-DDA4-4423-ADAB-668304329872}" type="pres">
      <dgm:prSet presAssocID="{6B3C6F71-7093-4BE2-8F73-17493115650A}" presName="compNode" presStyleCnt="0"/>
      <dgm:spPr/>
    </dgm:pt>
    <dgm:pt modelId="{10A8376B-23D8-4203-BBA9-CA6C3F540AA2}" type="pres">
      <dgm:prSet presAssocID="{6B3C6F71-7093-4BE2-8F73-17493115650A}" presName="pict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963A127C-0643-48BB-978F-A5C770D32FC3}" type="pres">
      <dgm:prSet presAssocID="{6B3C6F71-7093-4BE2-8F73-17493115650A}" presName="textRect" presStyleLbl="revTx" presStyleIdx="3" presStyleCnt="6">
        <dgm:presLayoutVars>
          <dgm:bulletEnabled val="1"/>
        </dgm:presLayoutVars>
      </dgm:prSet>
      <dgm:spPr/>
    </dgm:pt>
    <dgm:pt modelId="{747C1839-F965-4766-BAE8-EF16DBCE6AF9}" type="pres">
      <dgm:prSet presAssocID="{3368E4EC-856C-4689-BB32-3C8E0E63F55A}" presName="sibTrans" presStyleLbl="sibTrans2D1" presStyleIdx="0" presStyleCnt="0"/>
      <dgm:spPr/>
    </dgm:pt>
    <dgm:pt modelId="{24DF58F4-E719-4A3C-ABB7-B78FFCDED177}" type="pres">
      <dgm:prSet presAssocID="{D66DDDC5-7934-4FCC-B293-AE1A0E38B839}" presName="compNode" presStyleCnt="0"/>
      <dgm:spPr/>
    </dgm:pt>
    <dgm:pt modelId="{A6E77D85-3748-494F-AA8F-63D47B4CB970}" type="pres">
      <dgm:prSet presAssocID="{D66DDDC5-7934-4FCC-B293-AE1A0E38B839}" presName="pict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856FA71-AA8F-4125-B53A-1CA357375CB8}" type="pres">
      <dgm:prSet presAssocID="{D66DDDC5-7934-4FCC-B293-AE1A0E38B839}" presName="textRect" presStyleLbl="revTx" presStyleIdx="4" presStyleCnt="6">
        <dgm:presLayoutVars>
          <dgm:bulletEnabled val="1"/>
        </dgm:presLayoutVars>
      </dgm:prSet>
      <dgm:spPr/>
    </dgm:pt>
    <dgm:pt modelId="{05852917-F03B-4101-836A-4977FE07CAF7}" type="pres">
      <dgm:prSet presAssocID="{6D48D165-5736-4A82-9BBB-C73FA001CAC4}" presName="sibTrans" presStyleLbl="sibTrans2D1" presStyleIdx="0" presStyleCnt="0"/>
      <dgm:spPr/>
    </dgm:pt>
    <dgm:pt modelId="{ECED5D66-9D15-43DF-866A-B095A8D65397}" type="pres">
      <dgm:prSet presAssocID="{DC721EA5-6E76-4FD1-A07F-3803940DE101}" presName="compNode" presStyleCnt="0"/>
      <dgm:spPr/>
    </dgm:pt>
    <dgm:pt modelId="{8EF8A4FD-E78B-42F9-A1CE-5971A369544C}" type="pres">
      <dgm:prSet presAssocID="{DC721EA5-6E76-4FD1-A07F-3803940DE101}" presName="pict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4845E64-6D7D-4B10-B9CF-6B4293D3B6AE}" type="pres">
      <dgm:prSet presAssocID="{DC721EA5-6E76-4FD1-A07F-3803940DE101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EAD20000-34A7-43B2-AD01-162CF8712AC8}" type="presOf" srcId="{DC721EA5-6E76-4FD1-A07F-3803940DE101}" destId="{B4845E64-6D7D-4B10-B9CF-6B4293D3B6AE}" srcOrd="0" destOrd="0" presId="urn:microsoft.com/office/officeart/2005/8/layout/pList1"/>
    <dgm:cxn modelId="{3D679334-094D-4919-ADDB-BB995F534B00}" srcId="{8DF4CF5B-7B2E-4C1F-AA7B-3EB9990002B7}" destId="{D66DDDC5-7934-4FCC-B293-AE1A0E38B839}" srcOrd="4" destOrd="0" parTransId="{7BBEE3FB-4322-47A8-8161-E605E6676510}" sibTransId="{6D48D165-5736-4A82-9BBB-C73FA001CAC4}"/>
    <dgm:cxn modelId="{7E3C3838-F083-484E-854A-9D0E528F0DF7}" srcId="{8DF4CF5B-7B2E-4C1F-AA7B-3EB9990002B7}" destId="{83EBDF95-DE87-4F78-B0CE-E9F6D7CBD0DB}" srcOrd="2" destOrd="0" parTransId="{E2305B0F-C7EB-42E3-84D8-3DC3ED4C9654}" sibTransId="{43259285-DA23-4584-B566-D548A20ADA8A}"/>
    <dgm:cxn modelId="{07BC9B39-0407-475C-9314-D029519252C1}" srcId="{8DF4CF5B-7B2E-4C1F-AA7B-3EB9990002B7}" destId="{4D74354A-9417-425E-98D2-3520B5EF2DEC}" srcOrd="0" destOrd="0" parTransId="{4BCEB006-95BC-454A-AAAE-B82E9AC54F7C}" sibTransId="{F13E85C1-778D-4641-967E-24CAF0F111B9}"/>
    <dgm:cxn modelId="{25B9973D-9B25-4137-83F6-B1300E21D84B}" type="presOf" srcId="{8DF4CF5B-7B2E-4C1F-AA7B-3EB9990002B7}" destId="{14EDD38D-EF8A-4799-A610-090EABE3025B}" srcOrd="0" destOrd="0" presId="urn:microsoft.com/office/officeart/2005/8/layout/pList1"/>
    <dgm:cxn modelId="{F408325D-E949-4994-9EB3-56BEDF4D8E31}" srcId="{8DF4CF5B-7B2E-4C1F-AA7B-3EB9990002B7}" destId="{AD6D8ED9-20B7-42DE-9A9A-2971F975FB2C}" srcOrd="1" destOrd="0" parTransId="{22D0FCA7-9BDF-4340-8939-A7413B5A5F6E}" sibTransId="{C14B4C5B-3BDC-4356-ACD0-9D10B1984C2D}"/>
    <dgm:cxn modelId="{90D59C5E-B2AA-4D85-8F06-22E94C47ABF9}" type="presOf" srcId="{D66DDDC5-7934-4FCC-B293-AE1A0E38B839}" destId="{6856FA71-AA8F-4125-B53A-1CA357375CB8}" srcOrd="0" destOrd="0" presId="urn:microsoft.com/office/officeart/2005/8/layout/pList1"/>
    <dgm:cxn modelId="{A5C3DE44-0A2D-483A-B035-CBE549C9AF3E}" type="presOf" srcId="{6D48D165-5736-4A82-9BBB-C73FA001CAC4}" destId="{05852917-F03B-4101-836A-4977FE07CAF7}" srcOrd="0" destOrd="0" presId="urn:microsoft.com/office/officeart/2005/8/layout/pList1"/>
    <dgm:cxn modelId="{32B9E744-53EA-4742-8983-C7E7F31BA774}" type="presOf" srcId="{F13E85C1-778D-4641-967E-24CAF0F111B9}" destId="{9E63D391-6A1B-450B-96FF-DB7AB645FE76}" srcOrd="0" destOrd="0" presId="urn:microsoft.com/office/officeart/2005/8/layout/pList1"/>
    <dgm:cxn modelId="{9CDF2448-79D7-4374-9BBF-5C08E3303059}" type="presOf" srcId="{3368E4EC-856C-4689-BB32-3C8E0E63F55A}" destId="{747C1839-F965-4766-BAE8-EF16DBCE6AF9}" srcOrd="0" destOrd="0" presId="urn:microsoft.com/office/officeart/2005/8/layout/pList1"/>
    <dgm:cxn modelId="{ACD08C6A-2797-4A80-8845-5B7D7737E3DC}" type="presOf" srcId="{AD6D8ED9-20B7-42DE-9A9A-2971F975FB2C}" destId="{CA8EB037-AF0A-445F-8827-3F4D7EC191D9}" srcOrd="0" destOrd="0" presId="urn:microsoft.com/office/officeart/2005/8/layout/pList1"/>
    <dgm:cxn modelId="{8FD0846E-301F-4115-BAD1-6F9602866755}" type="presOf" srcId="{4D74354A-9417-425E-98D2-3520B5EF2DEC}" destId="{F136961E-A9E4-4CDB-BAEC-E351D0951778}" srcOrd="0" destOrd="0" presId="urn:microsoft.com/office/officeart/2005/8/layout/pList1"/>
    <dgm:cxn modelId="{F0A3FB55-75D5-4C41-A26F-A057A17ACFB2}" type="presOf" srcId="{C14B4C5B-3BDC-4356-ACD0-9D10B1984C2D}" destId="{4E4A1C52-0C84-4946-80DD-1A19CE2455E9}" srcOrd="0" destOrd="0" presId="urn:microsoft.com/office/officeart/2005/8/layout/pList1"/>
    <dgm:cxn modelId="{0A303FBA-E2EF-42EE-9A5E-8E75B2AE2AD8}" type="presOf" srcId="{43259285-DA23-4584-B566-D548A20ADA8A}" destId="{E555D52C-D306-47C5-8829-AD08854BFCF9}" srcOrd="0" destOrd="0" presId="urn:microsoft.com/office/officeart/2005/8/layout/pList1"/>
    <dgm:cxn modelId="{9D4AB9C6-6A89-4F0A-AB3A-3A4680EF8833}" type="presOf" srcId="{6B3C6F71-7093-4BE2-8F73-17493115650A}" destId="{963A127C-0643-48BB-978F-A5C770D32FC3}" srcOrd="0" destOrd="0" presId="urn:microsoft.com/office/officeart/2005/8/layout/pList1"/>
    <dgm:cxn modelId="{F0AFA3C9-04B4-4706-9BFD-54EBF0DB9561}" type="presOf" srcId="{83EBDF95-DE87-4F78-B0CE-E9F6D7CBD0DB}" destId="{DE2633DA-CF11-442D-B4DE-38F3371BEBB1}" srcOrd="0" destOrd="0" presId="urn:microsoft.com/office/officeart/2005/8/layout/pList1"/>
    <dgm:cxn modelId="{058EF4C9-BF47-4D05-95CF-B458EDDD3325}" srcId="{8DF4CF5B-7B2E-4C1F-AA7B-3EB9990002B7}" destId="{DC721EA5-6E76-4FD1-A07F-3803940DE101}" srcOrd="5" destOrd="0" parTransId="{6477D817-79AC-4EFE-9DAA-2AC7722E695F}" sibTransId="{DDE9F7BE-1D41-4A88-8DCC-360A2CD42A1F}"/>
    <dgm:cxn modelId="{EE66E3F0-4E0F-4C31-9566-4DE77AD89C6A}" srcId="{8DF4CF5B-7B2E-4C1F-AA7B-3EB9990002B7}" destId="{6B3C6F71-7093-4BE2-8F73-17493115650A}" srcOrd="3" destOrd="0" parTransId="{AD423EB3-D11D-4BCD-9E54-E50D64BAF593}" sibTransId="{3368E4EC-856C-4689-BB32-3C8E0E63F55A}"/>
    <dgm:cxn modelId="{82E3A74B-5303-4EBF-AB4F-04E759766D55}" type="presParOf" srcId="{14EDD38D-EF8A-4799-A610-090EABE3025B}" destId="{DDD52858-BA65-4E06-95D2-B0E59373EEC8}" srcOrd="0" destOrd="0" presId="urn:microsoft.com/office/officeart/2005/8/layout/pList1"/>
    <dgm:cxn modelId="{4CCE3BDD-6793-43FB-A9D7-F24C44A09A9E}" type="presParOf" srcId="{DDD52858-BA65-4E06-95D2-B0E59373EEC8}" destId="{63789C74-F868-4163-ABFD-1D8427F73FE9}" srcOrd="0" destOrd="0" presId="urn:microsoft.com/office/officeart/2005/8/layout/pList1"/>
    <dgm:cxn modelId="{AA8BBA37-AD6E-4FC1-B427-413AA3412430}" type="presParOf" srcId="{DDD52858-BA65-4E06-95D2-B0E59373EEC8}" destId="{F136961E-A9E4-4CDB-BAEC-E351D0951778}" srcOrd="1" destOrd="0" presId="urn:microsoft.com/office/officeart/2005/8/layout/pList1"/>
    <dgm:cxn modelId="{52D29E41-EF2E-44AE-B3B4-A383E83F6286}" type="presParOf" srcId="{14EDD38D-EF8A-4799-A610-090EABE3025B}" destId="{9E63D391-6A1B-450B-96FF-DB7AB645FE76}" srcOrd="1" destOrd="0" presId="urn:microsoft.com/office/officeart/2005/8/layout/pList1"/>
    <dgm:cxn modelId="{1B94F472-2171-4E98-8FCD-EF02CFC7F334}" type="presParOf" srcId="{14EDD38D-EF8A-4799-A610-090EABE3025B}" destId="{4B0F31F4-5A4D-4D2E-B108-DD918095199E}" srcOrd="2" destOrd="0" presId="urn:microsoft.com/office/officeart/2005/8/layout/pList1"/>
    <dgm:cxn modelId="{0CC64A80-9A32-4934-A830-0A100E4A4B2B}" type="presParOf" srcId="{4B0F31F4-5A4D-4D2E-B108-DD918095199E}" destId="{49A68CAB-032A-44BA-8DC6-F67F6FD17E0B}" srcOrd="0" destOrd="0" presId="urn:microsoft.com/office/officeart/2005/8/layout/pList1"/>
    <dgm:cxn modelId="{86D167C3-4A9A-4767-A668-BF979D569A56}" type="presParOf" srcId="{4B0F31F4-5A4D-4D2E-B108-DD918095199E}" destId="{CA8EB037-AF0A-445F-8827-3F4D7EC191D9}" srcOrd="1" destOrd="0" presId="urn:microsoft.com/office/officeart/2005/8/layout/pList1"/>
    <dgm:cxn modelId="{175EB8DB-ACAC-4989-A440-C41C419C98AD}" type="presParOf" srcId="{14EDD38D-EF8A-4799-A610-090EABE3025B}" destId="{4E4A1C52-0C84-4946-80DD-1A19CE2455E9}" srcOrd="3" destOrd="0" presId="urn:microsoft.com/office/officeart/2005/8/layout/pList1"/>
    <dgm:cxn modelId="{4B622BAE-B942-495D-977F-CDFD6F1B9622}" type="presParOf" srcId="{14EDD38D-EF8A-4799-A610-090EABE3025B}" destId="{961F00D1-CD35-4BF0-BE2E-E6F6CE39EA51}" srcOrd="4" destOrd="0" presId="urn:microsoft.com/office/officeart/2005/8/layout/pList1"/>
    <dgm:cxn modelId="{CD5C7BE6-4005-49A7-9589-85050AD6240D}" type="presParOf" srcId="{961F00D1-CD35-4BF0-BE2E-E6F6CE39EA51}" destId="{745FE17C-2521-475F-B077-819D3567123A}" srcOrd="0" destOrd="0" presId="urn:microsoft.com/office/officeart/2005/8/layout/pList1"/>
    <dgm:cxn modelId="{B93F6A74-9451-45C1-B5CE-BD85491F442D}" type="presParOf" srcId="{961F00D1-CD35-4BF0-BE2E-E6F6CE39EA51}" destId="{DE2633DA-CF11-442D-B4DE-38F3371BEBB1}" srcOrd="1" destOrd="0" presId="urn:microsoft.com/office/officeart/2005/8/layout/pList1"/>
    <dgm:cxn modelId="{755D4BF6-49B4-400D-BA41-227ECD15E7D1}" type="presParOf" srcId="{14EDD38D-EF8A-4799-A610-090EABE3025B}" destId="{E555D52C-D306-47C5-8829-AD08854BFCF9}" srcOrd="5" destOrd="0" presId="urn:microsoft.com/office/officeart/2005/8/layout/pList1"/>
    <dgm:cxn modelId="{9C9FF587-0B37-4A3E-9056-FEBBE71E1698}" type="presParOf" srcId="{14EDD38D-EF8A-4799-A610-090EABE3025B}" destId="{2F15F91C-DDA4-4423-ADAB-668304329872}" srcOrd="6" destOrd="0" presId="urn:microsoft.com/office/officeart/2005/8/layout/pList1"/>
    <dgm:cxn modelId="{2702A42A-2EB1-44D5-976A-3ADC153D3846}" type="presParOf" srcId="{2F15F91C-DDA4-4423-ADAB-668304329872}" destId="{10A8376B-23D8-4203-BBA9-CA6C3F540AA2}" srcOrd="0" destOrd="0" presId="urn:microsoft.com/office/officeart/2005/8/layout/pList1"/>
    <dgm:cxn modelId="{6D3F73AC-94C7-4B28-A3A7-1F419AF17E5A}" type="presParOf" srcId="{2F15F91C-DDA4-4423-ADAB-668304329872}" destId="{963A127C-0643-48BB-978F-A5C770D32FC3}" srcOrd="1" destOrd="0" presId="urn:microsoft.com/office/officeart/2005/8/layout/pList1"/>
    <dgm:cxn modelId="{B5427042-3F5E-4E59-828E-24C9E176E8B9}" type="presParOf" srcId="{14EDD38D-EF8A-4799-A610-090EABE3025B}" destId="{747C1839-F965-4766-BAE8-EF16DBCE6AF9}" srcOrd="7" destOrd="0" presId="urn:microsoft.com/office/officeart/2005/8/layout/pList1"/>
    <dgm:cxn modelId="{D759730F-4480-4C81-A1FB-4E58C370818D}" type="presParOf" srcId="{14EDD38D-EF8A-4799-A610-090EABE3025B}" destId="{24DF58F4-E719-4A3C-ABB7-B78FFCDED177}" srcOrd="8" destOrd="0" presId="urn:microsoft.com/office/officeart/2005/8/layout/pList1"/>
    <dgm:cxn modelId="{C079D306-048F-4F33-973E-247853B59DA6}" type="presParOf" srcId="{24DF58F4-E719-4A3C-ABB7-B78FFCDED177}" destId="{A6E77D85-3748-494F-AA8F-63D47B4CB970}" srcOrd="0" destOrd="0" presId="urn:microsoft.com/office/officeart/2005/8/layout/pList1"/>
    <dgm:cxn modelId="{1C1AEDAF-EC44-4312-9060-CBD94CAC522A}" type="presParOf" srcId="{24DF58F4-E719-4A3C-ABB7-B78FFCDED177}" destId="{6856FA71-AA8F-4125-B53A-1CA357375CB8}" srcOrd="1" destOrd="0" presId="urn:microsoft.com/office/officeart/2005/8/layout/pList1"/>
    <dgm:cxn modelId="{6019BAEA-533B-4393-A8CA-F3E00E062875}" type="presParOf" srcId="{14EDD38D-EF8A-4799-A610-090EABE3025B}" destId="{05852917-F03B-4101-836A-4977FE07CAF7}" srcOrd="9" destOrd="0" presId="urn:microsoft.com/office/officeart/2005/8/layout/pList1"/>
    <dgm:cxn modelId="{E9F0BB8C-DB54-459C-B37A-581A8ED728CD}" type="presParOf" srcId="{14EDD38D-EF8A-4799-A610-090EABE3025B}" destId="{ECED5D66-9D15-43DF-866A-B095A8D65397}" srcOrd="10" destOrd="0" presId="urn:microsoft.com/office/officeart/2005/8/layout/pList1"/>
    <dgm:cxn modelId="{01149E6A-5B09-4869-9C4C-BB00AF2967B7}" type="presParOf" srcId="{ECED5D66-9D15-43DF-866A-B095A8D65397}" destId="{8EF8A4FD-E78B-42F9-A1CE-5971A369544C}" srcOrd="0" destOrd="0" presId="urn:microsoft.com/office/officeart/2005/8/layout/pList1"/>
    <dgm:cxn modelId="{A2908684-8531-427E-8823-0680B42611D4}" type="presParOf" srcId="{ECED5D66-9D15-43DF-866A-B095A8D65397}" destId="{B4845E64-6D7D-4B10-B9CF-6B4293D3B6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BA4715-2E80-4CAA-B61D-821F1FAA7174}" type="doc">
      <dgm:prSet loTypeId="urn:microsoft.com/office/officeart/2005/8/layout/hList7" loCatId="list" qsTypeId="urn:microsoft.com/office/officeart/2005/8/quickstyle/simple5" qsCatId="simple" csTypeId="urn:microsoft.com/office/officeart/2005/8/colors/accent0_3" csCatId="mainScheme" phldr="1"/>
      <dgm:spPr/>
    </dgm:pt>
    <dgm:pt modelId="{4D146871-049A-4D7C-9098-33A0C6D81D86}">
      <dgm:prSet phldrT="[Text]"/>
      <dgm:spPr/>
      <dgm:t>
        <a:bodyPr/>
        <a:lstStyle/>
        <a:p>
          <a:r>
            <a:rPr lang="en-US" dirty="0"/>
            <a:t>Desktop</a:t>
          </a:r>
        </a:p>
      </dgm:t>
    </dgm:pt>
    <dgm:pt modelId="{0F137C2E-84DD-4D87-943C-B394B32BA5D1}" type="parTrans" cxnId="{06D9F0F4-ACE3-48C8-827C-09CD10DE0427}">
      <dgm:prSet/>
      <dgm:spPr/>
      <dgm:t>
        <a:bodyPr/>
        <a:lstStyle/>
        <a:p>
          <a:endParaRPr lang="en-US"/>
        </a:p>
      </dgm:t>
    </dgm:pt>
    <dgm:pt modelId="{9247105C-D652-420E-8E3D-033887E9AD73}" type="sibTrans" cxnId="{06D9F0F4-ACE3-48C8-827C-09CD10DE0427}">
      <dgm:prSet/>
      <dgm:spPr/>
      <dgm:t>
        <a:bodyPr/>
        <a:lstStyle/>
        <a:p>
          <a:endParaRPr lang="en-US"/>
        </a:p>
      </dgm:t>
    </dgm:pt>
    <dgm:pt modelId="{4313B2D8-8346-46C4-8FEA-A7D49BDE3EA0}">
      <dgm:prSet phldrT="[Text]"/>
      <dgm:spPr/>
      <dgm:t>
        <a:bodyPr/>
        <a:lstStyle/>
        <a:p>
          <a:r>
            <a:rPr lang="en-US" dirty="0"/>
            <a:t>Laptop</a:t>
          </a:r>
        </a:p>
      </dgm:t>
    </dgm:pt>
    <dgm:pt modelId="{AD780FC4-EB1B-4CBA-8E14-ADCECD02A51B}" type="parTrans" cxnId="{358D150B-7C90-48DF-B5CF-E2FE07AAB6EC}">
      <dgm:prSet/>
      <dgm:spPr/>
      <dgm:t>
        <a:bodyPr/>
        <a:lstStyle/>
        <a:p>
          <a:endParaRPr lang="en-US"/>
        </a:p>
      </dgm:t>
    </dgm:pt>
    <dgm:pt modelId="{91AE500C-0181-45B2-B2B8-B28C21A75D81}" type="sibTrans" cxnId="{358D150B-7C90-48DF-B5CF-E2FE07AAB6EC}">
      <dgm:prSet/>
      <dgm:spPr/>
      <dgm:t>
        <a:bodyPr/>
        <a:lstStyle/>
        <a:p>
          <a:endParaRPr lang="en-US"/>
        </a:p>
      </dgm:t>
    </dgm:pt>
    <dgm:pt modelId="{7C46760E-451F-461C-87A8-84325CE6F404}">
      <dgm:prSet phldrT="[Text]"/>
      <dgm:spPr/>
      <dgm:t>
        <a:bodyPr/>
        <a:lstStyle/>
        <a:p>
          <a:r>
            <a:rPr lang="en-US" dirty="0"/>
            <a:t>Tablet</a:t>
          </a:r>
        </a:p>
      </dgm:t>
    </dgm:pt>
    <dgm:pt modelId="{F3FB2310-6470-46E7-9BE2-B292D5FC768A}" type="parTrans" cxnId="{B4BD9224-697C-42A6-B65A-1B00812BA36C}">
      <dgm:prSet/>
      <dgm:spPr/>
      <dgm:t>
        <a:bodyPr/>
        <a:lstStyle/>
        <a:p>
          <a:endParaRPr lang="en-US"/>
        </a:p>
      </dgm:t>
    </dgm:pt>
    <dgm:pt modelId="{35582BEA-5BE4-4F0E-A9F3-3DB481C6890A}" type="sibTrans" cxnId="{B4BD9224-697C-42A6-B65A-1B00812BA36C}">
      <dgm:prSet/>
      <dgm:spPr/>
      <dgm:t>
        <a:bodyPr/>
        <a:lstStyle/>
        <a:p>
          <a:endParaRPr lang="en-US"/>
        </a:p>
      </dgm:t>
    </dgm:pt>
    <dgm:pt modelId="{C758566C-258C-448B-96F5-29420C69105D}">
      <dgm:prSet phldrT="[Text]"/>
      <dgm:spPr/>
      <dgm:t>
        <a:bodyPr/>
        <a:lstStyle/>
        <a:p>
          <a:r>
            <a:rPr lang="en-US" dirty="0"/>
            <a:t>Smart Phone</a:t>
          </a:r>
        </a:p>
      </dgm:t>
    </dgm:pt>
    <dgm:pt modelId="{7764A6F9-8FA9-4466-A064-8D46C36E8F29}" type="parTrans" cxnId="{79224ACA-A33F-447E-A969-054CBC0F0A6F}">
      <dgm:prSet/>
      <dgm:spPr/>
      <dgm:t>
        <a:bodyPr/>
        <a:lstStyle/>
        <a:p>
          <a:endParaRPr lang="en-US"/>
        </a:p>
      </dgm:t>
    </dgm:pt>
    <dgm:pt modelId="{96580877-700A-4A90-BE9A-8762A0AB64F0}" type="sibTrans" cxnId="{79224ACA-A33F-447E-A969-054CBC0F0A6F}">
      <dgm:prSet/>
      <dgm:spPr/>
      <dgm:t>
        <a:bodyPr/>
        <a:lstStyle/>
        <a:p>
          <a:endParaRPr lang="en-US"/>
        </a:p>
      </dgm:t>
    </dgm:pt>
    <dgm:pt modelId="{6F583231-9B2A-499D-9034-C9583A5F6F18}">
      <dgm:prSet phldrT="[Text]"/>
      <dgm:spPr/>
      <dgm:t>
        <a:bodyPr/>
        <a:lstStyle/>
        <a:p>
          <a:r>
            <a:rPr lang="en-US" dirty="0"/>
            <a:t>Smart Watch</a:t>
          </a:r>
        </a:p>
      </dgm:t>
    </dgm:pt>
    <dgm:pt modelId="{4858D8D9-9479-4EF1-8729-06298080AB11}" type="parTrans" cxnId="{91DDA64E-A5AF-4F3F-B962-1DEF7EF8192C}">
      <dgm:prSet/>
      <dgm:spPr/>
      <dgm:t>
        <a:bodyPr/>
        <a:lstStyle/>
        <a:p>
          <a:endParaRPr lang="en-US"/>
        </a:p>
      </dgm:t>
    </dgm:pt>
    <dgm:pt modelId="{D5E464F0-8396-417C-8F25-7A4FF0F1FB95}" type="sibTrans" cxnId="{91DDA64E-A5AF-4F3F-B962-1DEF7EF8192C}">
      <dgm:prSet/>
      <dgm:spPr/>
      <dgm:t>
        <a:bodyPr/>
        <a:lstStyle/>
        <a:p>
          <a:endParaRPr lang="en-US"/>
        </a:p>
      </dgm:t>
    </dgm:pt>
    <dgm:pt modelId="{ECE2496C-6F14-4980-B852-AD22003BD355}">
      <dgm:prSet phldrT="[Text]"/>
      <dgm:spPr/>
      <dgm:t>
        <a:bodyPr/>
        <a:lstStyle/>
        <a:p>
          <a:r>
            <a:rPr lang="en-US" dirty="0"/>
            <a:t>Flip Phone</a:t>
          </a:r>
        </a:p>
      </dgm:t>
    </dgm:pt>
    <dgm:pt modelId="{5780F66D-9997-4628-B814-28D4C5EC29CD}" type="parTrans" cxnId="{E5487098-D8DA-4CE6-A4B3-23C795C6C147}">
      <dgm:prSet/>
      <dgm:spPr/>
      <dgm:t>
        <a:bodyPr/>
        <a:lstStyle/>
        <a:p>
          <a:endParaRPr lang="en-US"/>
        </a:p>
      </dgm:t>
    </dgm:pt>
    <dgm:pt modelId="{34E86E99-E313-4537-B7E6-3B4ABF90F2C0}" type="sibTrans" cxnId="{E5487098-D8DA-4CE6-A4B3-23C795C6C147}">
      <dgm:prSet/>
      <dgm:spPr/>
      <dgm:t>
        <a:bodyPr/>
        <a:lstStyle/>
        <a:p>
          <a:endParaRPr lang="en-US"/>
        </a:p>
      </dgm:t>
    </dgm:pt>
    <dgm:pt modelId="{DF3C4C1D-FAC5-42B6-B619-04CABE4328F1}" type="pres">
      <dgm:prSet presAssocID="{C5BA4715-2E80-4CAA-B61D-821F1FAA7174}" presName="Name0" presStyleCnt="0">
        <dgm:presLayoutVars>
          <dgm:dir/>
          <dgm:resizeHandles val="exact"/>
        </dgm:presLayoutVars>
      </dgm:prSet>
      <dgm:spPr/>
    </dgm:pt>
    <dgm:pt modelId="{CB293E41-D65E-4C45-8EE5-EB68DABA2DF2}" type="pres">
      <dgm:prSet presAssocID="{C5BA4715-2E80-4CAA-B61D-821F1FAA7174}" presName="fgShape" presStyleLbl="fgShp" presStyleIdx="0" presStyleCnt="1"/>
      <dgm:spPr>
        <a:prstGeom prst="rightArrow">
          <a:avLst/>
        </a:prstGeom>
      </dgm:spPr>
    </dgm:pt>
    <dgm:pt modelId="{2BEE4FFF-F5F5-42E9-B997-F01EA75AD614}" type="pres">
      <dgm:prSet presAssocID="{C5BA4715-2E80-4CAA-B61D-821F1FAA7174}" presName="linComp" presStyleCnt="0"/>
      <dgm:spPr/>
    </dgm:pt>
    <dgm:pt modelId="{F813A67B-C0D6-44F0-81B2-3025FD900A52}" type="pres">
      <dgm:prSet presAssocID="{4D146871-049A-4D7C-9098-33A0C6D81D86}" presName="compNode" presStyleCnt="0"/>
      <dgm:spPr/>
    </dgm:pt>
    <dgm:pt modelId="{2E72755D-8C12-4C38-AA4D-712E07804BD5}" type="pres">
      <dgm:prSet presAssocID="{4D146871-049A-4D7C-9098-33A0C6D81D86}" presName="bkgdShape" presStyleLbl="node1" presStyleIdx="0" presStyleCnt="6"/>
      <dgm:spPr/>
    </dgm:pt>
    <dgm:pt modelId="{C08072B8-6D30-40AC-9FC7-B7E3946D861B}" type="pres">
      <dgm:prSet presAssocID="{4D146871-049A-4D7C-9098-33A0C6D81D86}" presName="nodeTx" presStyleLbl="node1" presStyleIdx="0" presStyleCnt="6">
        <dgm:presLayoutVars>
          <dgm:bulletEnabled val="1"/>
        </dgm:presLayoutVars>
      </dgm:prSet>
      <dgm:spPr/>
    </dgm:pt>
    <dgm:pt modelId="{E13A1A25-86D5-4EF5-933A-930C248EEBFD}" type="pres">
      <dgm:prSet presAssocID="{4D146871-049A-4D7C-9098-33A0C6D81D86}" presName="invisiNode" presStyleLbl="node1" presStyleIdx="0" presStyleCnt="6"/>
      <dgm:spPr/>
    </dgm:pt>
    <dgm:pt modelId="{9871DD52-4F72-4569-B165-3258F1B147A4}" type="pres">
      <dgm:prSet presAssocID="{4D146871-049A-4D7C-9098-33A0C6D81D86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9384ACF-195D-4215-BC2A-6C2BE5F39F9B}" type="pres">
      <dgm:prSet presAssocID="{9247105C-D652-420E-8E3D-033887E9AD73}" presName="sibTrans" presStyleLbl="sibTrans2D1" presStyleIdx="0" presStyleCnt="0"/>
      <dgm:spPr/>
    </dgm:pt>
    <dgm:pt modelId="{2AEAA54F-938E-4EB9-868A-BEB2821EF33F}" type="pres">
      <dgm:prSet presAssocID="{4313B2D8-8346-46C4-8FEA-A7D49BDE3EA0}" presName="compNode" presStyleCnt="0"/>
      <dgm:spPr/>
    </dgm:pt>
    <dgm:pt modelId="{7DBEAF91-2164-4C8D-A37A-79B058F8B9AD}" type="pres">
      <dgm:prSet presAssocID="{4313B2D8-8346-46C4-8FEA-A7D49BDE3EA0}" presName="bkgdShape" presStyleLbl="node1" presStyleIdx="1" presStyleCnt="6"/>
      <dgm:spPr/>
    </dgm:pt>
    <dgm:pt modelId="{722B1061-EA7D-406A-A19A-5F61CF41D206}" type="pres">
      <dgm:prSet presAssocID="{4313B2D8-8346-46C4-8FEA-A7D49BDE3EA0}" presName="nodeTx" presStyleLbl="node1" presStyleIdx="1" presStyleCnt="6">
        <dgm:presLayoutVars>
          <dgm:bulletEnabled val="1"/>
        </dgm:presLayoutVars>
      </dgm:prSet>
      <dgm:spPr/>
    </dgm:pt>
    <dgm:pt modelId="{B53540F9-EB8E-4365-BA10-88C0C1A7AAA8}" type="pres">
      <dgm:prSet presAssocID="{4313B2D8-8346-46C4-8FEA-A7D49BDE3EA0}" presName="invisiNode" presStyleLbl="node1" presStyleIdx="1" presStyleCnt="6"/>
      <dgm:spPr/>
    </dgm:pt>
    <dgm:pt modelId="{68814952-9E40-4F69-B204-9864A8542108}" type="pres">
      <dgm:prSet presAssocID="{4313B2D8-8346-46C4-8FEA-A7D49BDE3EA0}" presName="imagNode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0EAB70A-C50E-47BC-9AB8-79162EDD76FB}" type="pres">
      <dgm:prSet presAssocID="{91AE500C-0181-45B2-B2B8-B28C21A75D81}" presName="sibTrans" presStyleLbl="sibTrans2D1" presStyleIdx="0" presStyleCnt="0"/>
      <dgm:spPr/>
    </dgm:pt>
    <dgm:pt modelId="{F08040F4-BCA9-4073-AF14-87A7EA93BAC8}" type="pres">
      <dgm:prSet presAssocID="{7C46760E-451F-461C-87A8-84325CE6F404}" presName="compNode" presStyleCnt="0"/>
      <dgm:spPr/>
    </dgm:pt>
    <dgm:pt modelId="{6FDEB6DA-5892-443F-83D4-A908769D473D}" type="pres">
      <dgm:prSet presAssocID="{7C46760E-451F-461C-87A8-84325CE6F404}" presName="bkgdShape" presStyleLbl="node1" presStyleIdx="2" presStyleCnt="6"/>
      <dgm:spPr/>
    </dgm:pt>
    <dgm:pt modelId="{E74812D5-E287-4129-B9AD-32478E5B18DE}" type="pres">
      <dgm:prSet presAssocID="{7C46760E-451F-461C-87A8-84325CE6F404}" presName="nodeTx" presStyleLbl="node1" presStyleIdx="2" presStyleCnt="6">
        <dgm:presLayoutVars>
          <dgm:bulletEnabled val="1"/>
        </dgm:presLayoutVars>
      </dgm:prSet>
      <dgm:spPr/>
    </dgm:pt>
    <dgm:pt modelId="{76C5906E-1259-4375-9D3D-61264DFCBBAE}" type="pres">
      <dgm:prSet presAssocID="{7C46760E-451F-461C-87A8-84325CE6F404}" presName="invisiNode" presStyleLbl="node1" presStyleIdx="2" presStyleCnt="6"/>
      <dgm:spPr/>
    </dgm:pt>
    <dgm:pt modelId="{19474CEB-4247-4391-B530-520892D9D307}" type="pres">
      <dgm:prSet presAssocID="{7C46760E-451F-461C-87A8-84325CE6F404}" presName="imagNode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1FC57009-74A8-46D6-8907-38D7557CFCF7}" type="pres">
      <dgm:prSet presAssocID="{35582BEA-5BE4-4F0E-A9F3-3DB481C6890A}" presName="sibTrans" presStyleLbl="sibTrans2D1" presStyleIdx="0" presStyleCnt="0"/>
      <dgm:spPr/>
    </dgm:pt>
    <dgm:pt modelId="{AA8A9B3E-F00B-4A98-A3E7-87C77764777C}" type="pres">
      <dgm:prSet presAssocID="{C758566C-258C-448B-96F5-29420C69105D}" presName="compNode" presStyleCnt="0"/>
      <dgm:spPr/>
    </dgm:pt>
    <dgm:pt modelId="{F5268A0E-279C-42DB-A6C0-7EDAA6DF627C}" type="pres">
      <dgm:prSet presAssocID="{C758566C-258C-448B-96F5-29420C69105D}" presName="bkgdShape" presStyleLbl="node1" presStyleIdx="3" presStyleCnt="6"/>
      <dgm:spPr/>
    </dgm:pt>
    <dgm:pt modelId="{6C078610-5F9C-4266-829D-8175383ACA0C}" type="pres">
      <dgm:prSet presAssocID="{C758566C-258C-448B-96F5-29420C69105D}" presName="nodeTx" presStyleLbl="node1" presStyleIdx="3" presStyleCnt="6">
        <dgm:presLayoutVars>
          <dgm:bulletEnabled val="1"/>
        </dgm:presLayoutVars>
      </dgm:prSet>
      <dgm:spPr/>
    </dgm:pt>
    <dgm:pt modelId="{0881C3EF-B7B3-4819-8EF7-7EBAA46261E0}" type="pres">
      <dgm:prSet presAssocID="{C758566C-258C-448B-96F5-29420C69105D}" presName="invisiNode" presStyleLbl="node1" presStyleIdx="3" presStyleCnt="6"/>
      <dgm:spPr/>
    </dgm:pt>
    <dgm:pt modelId="{B2314040-B99F-44AB-9853-C4E9B068FFFB}" type="pres">
      <dgm:prSet presAssocID="{C758566C-258C-448B-96F5-29420C69105D}" presName="imagNode" presStyleLbl="fgImgPlac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7597C74-115F-4704-A957-E75FBBE8BC2B}" type="pres">
      <dgm:prSet presAssocID="{96580877-700A-4A90-BE9A-8762A0AB64F0}" presName="sibTrans" presStyleLbl="sibTrans2D1" presStyleIdx="0" presStyleCnt="0"/>
      <dgm:spPr/>
    </dgm:pt>
    <dgm:pt modelId="{FF9DB6BC-2F7B-4195-8C38-737C6D95CB4A}" type="pres">
      <dgm:prSet presAssocID="{6F583231-9B2A-499D-9034-C9583A5F6F18}" presName="compNode" presStyleCnt="0"/>
      <dgm:spPr/>
    </dgm:pt>
    <dgm:pt modelId="{7995796C-AC1A-4435-9ED5-4ECCCC829FD7}" type="pres">
      <dgm:prSet presAssocID="{6F583231-9B2A-499D-9034-C9583A5F6F18}" presName="bkgdShape" presStyleLbl="node1" presStyleIdx="4" presStyleCnt="6"/>
      <dgm:spPr/>
    </dgm:pt>
    <dgm:pt modelId="{5198ED35-ACA0-4450-9B9A-C9013DF69D20}" type="pres">
      <dgm:prSet presAssocID="{6F583231-9B2A-499D-9034-C9583A5F6F18}" presName="nodeTx" presStyleLbl="node1" presStyleIdx="4" presStyleCnt="6">
        <dgm:presLayoutVars>
          <dgm:bulletEnabled val="1"/>
        </dgm:presLayoutVars>
      </dgm:prSet>
      <dgm:spPr/>
    </dgm:pt>
    <dgm:pt modelId="{E8AB25CE-9B51-409F-90CF-C67C5B2111B3}" type="pres">
      <dgm:prSet presAssocID="{6F583231-9B2A-499D-9034-C9583A5F6F18}" presName="invisiNode" presStyleLbl="node1" presStyleIdx="4" presStyleCnt="6"/>
      <dgm:spPr/>
    </dgm:pt>
    <dgm:pt modelId="{27BB9614-84FF-4ED6-B39F-7D01A23877DE}" type="pres">
      <dgm:prSet presAssocID="{6F583231-9B2A-499D-9034-C9583A5F6F18}" presName="imagNode" presStyleLbl="fgImgPlac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ch"/>
        </a:ext>
      </dgm:extLst>
    </dgm:pt>
    <dgm:pt modelId="{96B681F5-218E-4B3D-B3DF-5153E2E948A6}" type="pres">
      <dgm:prSet presAssocID="{D5E464F0-8396-417C-8F25-7A4FF0F1FB95}" presName="sibTrans" presStyleLbl="sibTrans2D1" presStyleIdx="0" presStyleCnt="0"/>
      <dgm:spPr/>
    </dgm:pt>
    <dgm:pt modelId="{E597D0D3-7AC4-40F1-A478-8A70AF67C47B}" type="pres">
      <dgm:prSet presAssocID="{ECE2496C-6F14-4980-B852-AD22003BD355}" presName="compNode" presStyleCnt="0"/>
      <dgm:spPr/>
    </dgm:pt>
    <dgm:pt modelId="{4505DAF3-CC03-45F4-9D52-38FD3E5602B8}" type="pres">
      <dgm:prSet presAssocID="{ECE2496C-6F14-4980-B852-AD22003BD355}" presName="bkgdShape" presStyleLbl="node1" presStyleIdx="5" presStyleCnt="6"/>
      <dgm:spPr/>
    </dgm:pt>
    <dgm:pt modelId="{B5086366-3392-4C23-B7D6-99C726DB95CC}" type="pres">
      <dgm:prSet presAssocID="{ECE2496C-6F14-4980-B852-AD22003BD355}" presName="nodeTx" presStyleLbl="node1" presStyleIdx="5" presStyleCnt="6">
        <dgm:presLayoutVars>
          <dgm:bulletEnabled val="1"/>
        </dgm:presLayoutVars>
      </dgm:prSet>
      <dgm:spPr/>
    </dgm:pt>
    <dgm:pt modelId="{480090A7-9081-414C-ACC4-EC42B0D9B0BB}" type="pres">
      <dgm:prSet presAssocID="{ECE2496C-6F14-4980-B852-AD22003BD355}" presName="invisiNode" presStyleLbl="node1" presStyleIdx="5" presStyleCnt="6"/>
      <dgm:spPr/>
    </dgm:pt>
    <dgm:pt modelId="{F0460655-0DB9-491B-82B9-57114A975BB9}" type="pres">
      <dgm:prSet presAssocID="{ECE2496C-6F14-4980-B852-AD22003BD355}" presName="imagNode" presStyleLbl="fgImgPlace1" presStyleIdx="5" presStyleCnt="6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ch"/>
        </a:ext>
      </dgm:extLst>
    </dgm:pt>
  </dgm:ptLst>
  <dgm:cxnLst>
    <dgm:cxn modelId="{4EF4DA05-E534-4F64-AC96-B08A9976AFAA}" type="presOf" srcId="{7C46760E-451F-461C-87A8-84325CE6F404}" destId="{6FDEB6DA-5892-443F-83D4-A908769D473D}" srcOrd="0" destOrd="0" presId="urn:microsoft.com/office/officeart/2005/8/layout/hList7"/>
    <dgm:cxn modelId="{DDE8E008-6DC8-4A4A-9C53-8F5707E6CA8E}" type="presOf" srcId="{ECE2496C-6F14-4980-B852-AD22003BD355}" destId="{B5086366-3392-4C23-B7D6-99C726DB95CC}" srcOrd="1" destOrd="0" presId="urn:microsoft.com/office/officeart/2005/8/layout/hList7"/>
    <dgm:cxn modelId="{358D150B-7C90-48DF-B5CF-E2FE07AAB6EC}" srcId="{C5BA4715-2E80-4CAA-B61D-821F1FAA7174}" destId="{4313B2D8-8346-46C4-8FEA-A7D49BDE3EA0}" srcOrd="1" destOrd="0" parTransId="{AD780FC4-EB1B-4CBA-8E14-ADCECD02A51B}" sibTransId="{91AE500C-0181-45B2-B2B8-B28C21A75D81}"/>
    <dgm:cxn modelId="{2B3BB811-0D7A-4927-9E9F-D93AE5D1C971}" type="presOf" srcId="{4D146871-049A-4D7C-9098-33A0C6D81D86}" destId="{2E72755D-8C12-4C38-AA4D-712E07804BD5}" srcOrd="0" destOrd="0" presId="urn:microsoft.com/office/officeart/2005/8/layout/hList7"/>
    <dgm:cxn modelId="{3C3A2417-7F74-4EF0-9C61-8D056F96E822}" type="presOf" srcId="{96580877-700A-4A90-BE9A-8762A0AB64F0}" destId="{87597C74-115F-4704-A957-E75FBBE8BC2B}" srcOrd="0" destOrd="0" presId="urn:microsoft.com/office/officeart/2005/8/layout/hList7"/>
    <dgm:cxn modelId="{B4BD9224-697C-42A6-B65A-1B00812BA36C}" srcId="{C5BA4715-2E80-4CAA-B61D-821F1FAA7174}" destId="{7C46760E-451F-461C-87A8-84325CE6F404}" srcOrd="2" destOrd="0" parTransId="{F3FB2310-6470-46E7-9BE2-B292D5FC768A}" sibTransId="{35582BEA-5BE4-4F0E-A9F3-3DB481C6890A}"/>
    <dgm:cxn modelId="{DF15055C-023D-498E-BE84-AAD59F7AFBB6}" type="presOf" srcId="{4D146871-049A-4D7C-9098-33A0C6D81D86}" destId="{C08072B8-6D30-40AC-9FC7-B7E3946D861B}" srcOrd="1" destOrd="0" presId="urn:microsoft.com/office/officeart/2005/8/layout/hList7"/>
    <dgm:cxn modelId="{808CB45F-2051-42B6-823E-2E6A1B9E2B80}" type="presOf" srcId="{D5E464F0-8396-417C-8F25-7A4FF0F1FB95}" destId="{96B681F5-218E-4B3D-B3DF-5153E2E948A6}" srcOrd="0" destOrd="0" presId="urn:microsoft.com/office/officeart/2005/8/layout/hList7"/>
    <dgm:cxn modelId="{56A59D69-293F-4CC3-8D9A-05BF31682A73}" type="presOf" srcId="{6F583231-9B2A-499D-9034-C9583A5F6F18}" destId="{7995796C-AC1A-4435-9ED5-4ECCCC829FD7}" srcOrd="0" destOrd="0" presId="urn:microsoft.com/office/officeart/2005/8/layout/hList7"/>
    <dgm:cxn modelId="{34495C6B-0477-4CA2-BDC5-30C90CF48A2B}" type="presOf" srcId="{9247105C-D652-420E-8E3D-033887E9AD73}" destId="{49384ACF-195D-4215-BC2A-6C2BE5F39F9B}" srcOrd="0" destOrd="0" presId="urn:microsoft.com/office/officeart/2005/8/layout/hList7"/>
    <dgm:cxn modelId="{91DDA64E-A5AF-4F3F-B962-1DEF7EF8192C}" srcId="{C5BA4715-2E80-4CAA-B61D-821F1FAA7174}" destId="{6F583231-9B2A-499D-9034-C9583A5F6F18}" srcOrd="4" destOrd="0" parTransId="{4858D8D9-9479-4EF1-8729-06298080AB11}" sibTransId="{D5E464F0-8396-417C-8F25-7A4FF0F1FB95}"/>
    <dgm:cxn modelId="{58188C52-B15C-46CE-93AF-62720664132C}" type="presOf" srcId="{C5BA4715-2E80-4CAA-B61D-821F1FAA7174}" destId="{DF3C4C1D-FAC5-42B6-B619-04CABE4328F1}" srcOrd="0" destOrd="0" presId="urn:microsoft.com/office/officeart/2005/8/layout/hList7"/>
    <dgm:cxn modelId="{CDF0E673-C2C5-4489-BC0A-FF83747644E0}" type="presOf" srcId="{C758566C-258C-448B-96F5-29420C69105D}" destId="{6C078610-5F9C-4266-829D-8175383ACA0C}" srcOrd="1" destOrd="0" presId="urn:microsoft.com/office/officeart/2005/8/layout/hList7"/>
    <dgm:cxn modelId="{0F557477-CBBF-4115-8AD1-B4D7BFE1DBEE}" type="presOf" srcId="{35582BEA-5BE4-4F0E-A9F3-3DB481C6890A}" destId="{1FC57009-74A8-46D6-8907-38D7557CFCF7}" srcOrd="0" destOrd="0" presId="urn:microsoft.com/office/officeart/2005/8/layout/hList7"/>
    <dgm:cxn modelId="{6C68C193-F6BD-4603-A989-89CA40E85EC4}" type="presOf" srcId="{6F583231-9B2A-499D-9034-C9583A5F6F18}" destId="{5198ED35-ACA0-4450-9B9A-C9013DF69D20}" srcOrd="1" destOrd="0" presId="urn:microsoft.com/office/officeart/2005/8/layout/hList7"/>
    <dgm:cxn modelId="{561AB794-1397-4800-9029-B2EC084493D9}" type="presOf" srcId="{7C46760E-451F-461C-87A8-84325CE6F404}" destId="{E74812D5-E287-4129-B9AD-32478E5B18DE}" srcOrd="1" destOrd="0" presId="urn:microsoft.com/office/officeart/2005/8/layout/hList7"/>
    <dgm:cxn modelId="{E5487098-D8DA-4CE6-A4B3-23C795C6C147}" srcId="{C5BA4715-2E80-4CAA-B61D-821F1FAA7174}" destId="{ECE2496C-6F14-4980-B852-AD22003BD355}" srcOrd="5" destOrd="0" parTransId="{5780F66D-9997-4628-B814-28D4C5EC29CD}" sibTransId="{34E86E99-E313-4537-B7E6-3B4ABF90F2C0}"/>
    <dgm:cxn modelId="{B19C05A2-F1C7-4978-B89E-2DA690F87CA3}" type="presOf" srcId="{4313B2D8-8346-46C4-8FEA-A7D49BDE3EA0}" destId="{722B1061-EA7D-406A-A19A-5F61CF41D206}" srcOrd="1" destOrd="0" presId="urn:microsoft.com/office/officeart/2005/8/layout/hList7"/>
    <dgm:cxn modelId="{A593EBA5-0487-49BC-B177-C5526E9238F1}" type="presOf" srcId="{C758566C-258C-448B-96F5-29420C69105D}" destId="{F5268A0E-279C-42DB-A6C0-7EDAA6DF627C}" srcOrd="0" destOrd="0" presId="urn:microsoft.com/office/officeart/2005/8/layout/hList7"/>
    <dgm:cxn modelId="{869193C2-EF17-46A5-A557-C6ECCCCEC0B4}" type="presOf" srcId="{4313B2D8-8346-46C4-8FEA-A7D49BDE3EA0}" destId="{7DBEAF91-2164-4C8D-A37A-79B058F8B9AD}" srcOrd="0" destOrd="0" presId="urn:microsoft.com/office/officeart/2005/8/layout/hList7"/>
    <dgm:cxn modelId="{79224ACA-A33F-447E-A969-054CBC0F0A6F}" srcId="{C5BA4715-2E80-4CAA-B61D-821F1FAA7174}" destId="{C758566C-258C-448B-96F5-29420C69105D}" srcOrd="3" destOrd="0" parTransId="{7764A6F9-8FA9-4466-A064-8D46C36E8F29}" sibTransId="{96580877-700A-4A90-BE9A-8762A0AB64F0}"/>
    <dgm:cxn modelId="{4D261EDB-A42C-4C62-907F-3C1E5F1EEA51}" type="presOf" srcId="{91AE500C-0181-45B2-B2B8-B28C21A75D81}" destId="{D0EAB70A-C50E-47BC-9AB8-79162EDD76FB}" srcOrd="0" destOrd="0" presId="urn:microsoft.com/office/officeart/2005/8/layout/hList7"/>
    <dgm:cxn modelId="{06D9F0F4-ACE3-48C8-827C-09CD10DE0427}" srcId="{C5BA4715-2E80-4CAA-B61D-821F1FAA7174}" destId="{4D146871-049A-4D7C-9098-33A0C6D81D86}" srcOrd="0" destOrd="0" parTransId="{0F137C2E-84DD-4D87-943C-B394B32BA5D1}" sibTransId="{9247105C-D652-420E-8E3D-033887E9AD73}"/>
    <dgm:cxn modelId="{8ADE84FF-53D0-4EE9-97EA-E728E4787AA9}" type="presOf" srcId="{ECE2496C-6F14-4980-B852-AD22003BD355}" destId="{4505DAF3-CC03-45F4-9D52-38FD3E5602B8}" srcOrd="0" destOrd="0" presId="urn:microsoft.com/office/officeart/2005/8/layout/hList7"/>
    <dgm:cxn modelId="{A6B36A44-ECA8-496A-987A-C4FD7EEEC390}" type="presParOf" srcId="{DF3C4C1D-FAC5-42B6-B619-04CABE4328F1}" destId="{CB293E41-D65E-4C45-8EE5-EB68DABA2DF2}" srcOrd="0" destOrd="0" presId="urn:microsoft.com/office/officeart/2005/8/layout/hList7"/>
    <dgm:cxn modelId="{BE83DFC2-D13B-486E-B7F7-4E7B39882F4C}" type="presParOf" srcId="{DF3C4C1D-FAC5-42B6-B619-04CABE4328F1}" destId="{2BEE4FFF-F5F5-42E9-B997-F01EA75AD614}" srcOrd="1" destOrd="0" presId="urn:microsoft.com/office/officeart/2005/8/layout/hList7"/>
    <dgm:cxn modelId="{6DF17EA5-DCDC-4F0C-BA75-B3B8E3A200DA}" type="presParOf" srcId="{2BEE4FFF-F5F5-42E9-B997-F01EA75AD614}" destId="{F813A67B-C0D6-44F0-81B2-3025FD900A52}" srcOrd="0" destOrd="0" presId="urn:microsoft.com/office/officeart/2005/8/layout/hList7"/>
    <dgm:cxn modelId="{4B1F8DE4-BDB2-4B6E-895B-214B48E509E1}" type="presParOf" srcId="{F813A67B-C0D6-44F0-81B2-3025FD900A52}" destId="{2E72755D-8C12-4C38-AA4D-712E07804BD5}" srcOrd="0" destOrd="0" presId="urn:microsoft.com/office/officeart/2005/8/layout/hList7"/>
    <dgm:cxn modelId="{2328C8BC-90D8-4156-9151-74AE3A54BC9C}" type="presParOf" srcId="{F813A67B-C0D6-44F0-81B2-3025FD900A52}" destId="{C08072B8-6D30-40AC-9FC7-B7E3946D861B}" srcOrd="1" destOrd="0" presId="urn:microsoft.com/office/officeart/2005/8/layout/hList7"/>
    <dgm:cxn modelId="{E5C2D206-0A77-4F81-867A-E3C3C12198C6}" type="presParOf" srcId="{F813A67B-C0D6-44F0-81B2-3025FD900A52}" destId="{E13A1A25-86D5-4EF5-933A-930C248EEBFD}" srcOrd="2" destOrd="0" presId="urn:microsoft.com/office/officeart/2005/8/layout/hList7"/>
    <dgm:cxn modelId="{922826D8-64EF-4326-81C6-970B62960019}" type="presParOf" srcId="{F813A67B-C0D6-44F0-81B2-3025FD900A52}" destId="{9871DD52-4F72-4569-B165-3258F1B147A4}" srcOrd="3" destOrd="0" presId="urn:microsoft.com/office/officeart/2005/8/layout/hList7"/>
    <dgm:cxn modelId="{582321E9-825A-44DD-8306-9E9F1F550398}" type="presParOf" srcId="{2BEE4FFF-F5F5-42E9-B997-F01EA75AD614}" destId="{49384ACF-195D-4215-BC2A-6C2BE5F39F9B}" srcOrd="1" destOrd="0" presId="urn:microsoft.com/office/officeart/2005/8/layout/hList7"/>
    <dgm:cxn modelId="{30C5379F-845A-4574-BCA3-64AD257E500F}" type="presParOf" srcId="{2BEE4FFF-F5F5-42E9-B997-F01EA75AD614}" destId="{2AEAA54F-938E-4EB9-868A-BEB2821EF33F}" srcOrd="2" destOrd="0" presId="urn:microsoft.com/office/officeart/2005/8/layout/hList7"/>
    <dgm:cxn modelId="{B094194D-7932-4150-856E-201AAD1B4CDD}" type="presParOf" srcId="{2AEAA54F-938E-4EB9-868A-BEB2821EF33F}" destId="{7DBEAF91-2164-4C8D-A37A-79B058F8B9AD}" srcOrd="0" destOrd="0" presId="urn:microsoft.com/office/officeart/2005/8/layout/hList7"/>
    <dgm:cxn modelId="{8C760B13-3BFE-435B-8233-218288A07684}" type="presParOf" srcId="{2AEAA54F-938E-4EB9-868A-BEB2821EF33F}" destId="{722B1061-EA7D-406A-A19A-5F61CF41D206}" srcOrd="1" destOrd="0" presId="urn:microsoft.com/office/officeart/2005/8/layout/hList7"/>
    <dgm:cxn modelId="{635E8FFC-3A66-4A63-9F72-4D7C7929CBA6}" type="presParOf" srcId="{2AEAA54F-938E-4EB9-868A-BEB2821EF33F}" destId="{B53540F9-EB8E-4365-BA10-88C0C1A7AAA8}" srcOrd="2" destOrd="0" presId="urn:microsoft.com/office/officeart/2005/8/layout/hList7"/>
    <dgm:cxn modelId="{39B36A55-0ABC-4EBE-A4DC-C0B5D626C950}" type="presParOf" srcId="{2AEAA54F-938E-4EB9-868A-BEB2821EF33F}" destId="{68814952-9E40-4F69-B204-9864A8542108}" srcOrd="3" destOrd="0" presId="urn:microsoft.com/office/officeart/2005/8/layout/hList7"/>
    <dgm:cxn modelId="{E955EDD9-707B-4D17-94F6-DDFF3677C9D8}" type="presParOf" srcId="{2BEE4FFF-F5F5-42E9-B997-F01EA75AD614}" destId="{D0EAB70A-C50E-47BC-9AB8-79162EDD76FB}" srcOrd="3" destOrd="0" presId="urn:microsoft.com/office/officeart/2005/8/layout/hList7"/>
    <dgm:cxn modelId="{8CC1CB10-3A1F-4C73-B0AA-0D744E6D983C}" type="presParOf" srcId="{2BEE4FFF-F5F5-42E9-B997-F01EA75AD614}" destId="{F08040F4-BCA9-4073-AF14-87A7EA93BAC8}" srcOrd="4" destOrd="0" presId="urn:microsoft.com/office/officeart/2005/8/layout/hList7"/>
    <dgm:cxn modelId="{963FD439-5B9C-490D-939D-BEC5DE8BACEC}" type="presParOf" srcId="{F08040F4-BCA9-4073-AF14-87A7EA93BAC8}" destId="{6FDEB6DA-5892-443F-83D4-A908769D473D}" srcOrd="0" destOrd="0" presId="urn:microsoft.com/office/officeart/2005/8/layout/hList7"/>
    <dgm:cxn modelId="{CF6AB5D3-D13C-4C07-8B25-6A6AB2315495}" type="presParOf" srcId="{F08040F4-BCA9-4073-AF14-87A7EA93BAC8}" destId="{E74812D5-E287-4129-B9AD-32478E5B18DE}" srcOrd="1" destOrd="0" presId="urn:microsoft.com/office/officeart/2005/8/layout/hList7"/>
    <dgm:cxn modelId="{62713DB2-6965-4687-A70C-5ACD4BEF01E6}" type="presParOf" srcId="{F08040F4-BCA9-4073-AF14-87A7EA93BAC8}" destId="{76C5906E-1259-4375-9D3D-61264DFCBBAE}" srcOrd="2" destOrd="0" presId="urn:microsoft.com/office/officeart/2005/8/layout/hList7"/>
    <dgm:cxn modelId="{14EFAE4E-5BCE-4CF2-8446-08E16E82E36E}" type="presParOf" srcId="{F08040F4-BCA9-4073-AF14-87A7EA93BAC8}" destId="{19474CEB-4247-4391-B530-520892D9D307}" srcOrd="3" destOrd="0" presId="urn:microsoft.com/office/officeart/2005/8/layout/hList7"/>
    <dgm:cxn modelId="{9EA7C834-EA22-498F-BF73-BB14A02F59C2}" type="presParOf" srcId="{2BEE4FFF-F5F5-42E9-B997-F01EA75AD614}" destId="{1FC57009-74A8-46D6-8907-38D7557CFCF7}" srcOrd="5" destOrd="0" presId="urn:microsoft.com/office/officeart/2005/8/layout/hList7"/>
    <dgm:cxn modelId="{6278C820-AB37-482A-90FD-BE7D97E12F96}" type="presParOf" srcId="{2BEE4FFF-F5F5-42E9-B997-F01EA75AD614}" destId="{AA8A9B3E-F00B-4A98-A3E7-87C77764777C}" srcOrd="6" destOrd="0" presId="urn:microsoft.com/office/officeart/2005/8/layout/hList7"/>
    <dgm:cxn modelId="{5E3E482D-9709-478A-BF43-81B6948B83DF}" type="presParOf" srcId="{AA8A9B3E-F00B-4A98-A3E7-87C77764777C}" destId="{F5268A0E-279C-42DB-A6C0-7EDAA6DF627C}" srcOrd="0" destOrd="0" presId="urn:microsoft.com/office/officeart/2005/8/layout/hList7"/>
    <dgm:cxn modelId="{B5541A97-93D9-4862-8914-9ECB61A7F0FB}" type="presParOf" srcId="{AA8A9B3E-F00B-4A98-A3E7-87C77764777C}" destId="{6C078610-5F9C-4266-829D-8175383ACA0C}" srcOrd="1" destOrd="0" presId="urn:microsoft.com/office/officeart/2005/8/layout/hList7"/>
    <dgm:cxn modelId="{86D425E3-EEBC-49CF-99F2-2D61E7D14CAB}" type="presParOf" srcId="{AA8A9B3E-F00B-4A98-A3E7-87C77764777C}" destId="{0881C3EF-B7B3-4819-8EF7-7EBAA46261E0}" srcOrd="2" destOrd="0" presId="urn:microsoft.com/office/officeart/2005/8/layout/hList7"/>
    <dgm:cxn modelId="{D06524D5-6466-4599-805A-45EDC3522194}" type="presParOf" srcId="{AA8A9B3E-F00B-4A98-A3E7-87C77764777C}" destId="{B2314040-B99F-44AB-9853-C4E9B068FFFB}" srcOrd="3" destOrd="0" presId="urn:microsoft.com/office/officeart/2005/8/layout/hList7"/>
    <dgm:cxn modelId="{E9856B1A-8981-44EF-A767-1A2D597F5B3A}" type="presParOf" srcId="{2BEE4FFF-F5F5-42E9-B997-F01EA75AD614}" destId="{87597C74-115F-4704-A957-E75FBBE8BC2B}" srcOrd="7" destOrd="0" presId="urn:microsoft.com/office/officeart/2005/8/layout/hList7"/>
    <dgm:cxn modelId="{5B7F2D1C-3017-4442-8272-07059EBF9EBF}" type="presParOf" srcId="{2BEE4FFF-F5F5-42E9-B997-F01EA75AD614}" destId="{FF9DB6BC-2F7B-4195-8C38-737C6D95CB4A}" srcOrd="8" destOrd="0" presId="urn:microsoft.com/office/officeart/2005/8/layout/hList7"/>
    <dgm:cxn modelId="{66E878C0-E242-41FE-9AB4-E191E49E09EB}" type="presParOf" srcId="{FF9DB6BC-2F7B-4195-8C38-737C6D95CB4A}" destId="{7995796C-AC1A-4435-9ED5-4ECCCC829FD7}" srcOrd="0" destOrd="0" presId="urn:microsoft.com/office/officeart/2005/8/layout/hList7"/>
    <dgm:cxn modelId="{E1D378AF-2D9E-4389-93E7-9D8835A1CD4B}" type="presParOf" srcId="{FF9DB6BC-2F7B-4195-8C38-737C6D95CB4A}" destId="{5198ED35-ACA0-4450-9B9A-C9013DF69D20}" srcOrd="1" destOrd="0" presId="urn:microsoft.com/office/officeart/2005/8/layout/hList7"/>
    <dgm:cxn modelId="{DD57285B-9763-42C7-90BC-26B903C245F9}" type="presParOf" srcId="{FF9DB6BC-2F7B-4195-8C38-737C6D95CB4A}" destId="{E8AB25CE-9B51-409F-90CF-C67C5B2111B3}" srcOrd="2" destOrd="0" presId="urn:microsoft.com/office/officeart/2005/8/layout/hList7"/>
    <dgm:cxn modelId="{59538495-5170-4A70-A3AF-9F23001E4093}" type="presParOf" srcId="{FF9DB6BC-2F7B-4195-8C38-737C6D95CB4A}" destId="{27BB9614-84FF-4ED6-B39F-7D01A23877DE}" srcOrd="3" destOrd="0" presId="urn:microsoft.com/office/officeart/2005/8/layout/hList7"/>
    <dgm:cxn modelId="{B746DC22-1548-4104-BEB8-FE990A13C59B}" type="presParOf" srcId="{2BEE4FFF-F5F5-42E9-B997-F01EA75AD614}" destId="{96B681F5-218E-4B3D-B3DF-5153E2E948A6}" srcOrd="9" destOrd="0" presId="urn:microsoft.com/office/officeart/2005/8/layout/hList7"/>
    <dgm:cxn modelId="{C24229AA-733B-4E31-9518-D2FD6BB9BDCB}" type="presParOf" srcId="{2BEE4FFF-F5F5-42E9-B997-F01EA75AD614}" destId="{E597D0D3-7AC4-40F1-A478-8A70AF67C47B}" srcOrd="10" destOrd="0" presId="urn:microsoft.com/office/officeart/2005/8/layout/hList7"/>
    <dgm:cxn modelId="{3057FE97-29EE-402A-B9C3-E99A9090B25E}" type="presParOf" srcId="{E597D0D3-7AC4-40F1-A478-8A70AF67C47B}" destId="{4505DAF3-CC03-45F4-9D52-38FD3E5602B8}" srcOrd="0" destOrd="0" presId="urn:microsoft.com/office/officeart/2005/8/layout/hList7"/>
    <dgm:cxn modelId="{4C200A3E-2E5E-4183-A9F8-931FB4A4AC6A}" type="presParOf" srcId="{E597D0D3-7AC4-40F1-A478-8A70AF67C47B}" destId="{B5086366-3392-4C23-B7D6-99C726DB95CC}" srcOrd="1" destOrd="0" presId="urn:microsoft.com/office/officeart/2005/8/layout/hList7"/>
    <dgm:cxn modelId="{138BFD75-69C1-495B-BD9A-0DD48058DFD6}" type="presParOf" srcId="{E597D0D3-7AC4-40F1-A478-8A70AF67C47B}" destId="{480090A7-9081-414C-ACC4-EC42B0D9B0BB}" srcOrd="2" destOrd="0" presId="urn:microsoft.com/office/officeart/2005/8/layout/hList7"/>
    <dgm:cxn modelId="{A4D3067F-FEC9-4C22-944C-769C4F78568B}" type="presParOf" srcId="{E597D0D3-7AC4-40F1-A478-8A70AF67C47B}" destId="{F0460655-0DB9-491B-82B9-57114A975BB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BA4715-2E80-4CAA-B61D-821F1FAA7174}" type="doc">
      <dgm:prSet loTypeId="urn:microsoft.com/office/officeart/2005/8/layout/hList7" loCatId="list" qsTypeId="urn:microsoft.com/office/officeart/2005/8/quickstyle/simple5" qsCatId="simple" csTypeId="urn:microsoft.com/office/officeart/2005/8/colors/accent0_3" csCatId="mainScheme" phldr="1"/>
      <dgm:spPr/>
    </dgm:pt>
    <dgm:pt modelId="{4D146871-049A-4D7C-9098-33A0C6D81D86}">
      <dgm:prSet phldrT="[Text]"/>
      <dgm:spPr/>
      <dgm:t>
        <a:bodyPr/>
        <a:lstStyle/>
        <a:p>
          <a:r>
            <a:rPr lang="en-US" dirty="0"/>
            <a:t>Desktop</a:t>
          </a:r>
        </a:p>
      </dgm:t>
    </dgm:pt>
    <dgm:pt modelId="{0F137C2E-84DD-4D87-943C-B394B32BA5D1}" type="parTrans" cxnId="{06D9F0F4-ACE3-48C8-827C-09CD10DE0427}">
      <dgm:prSet/>
      <dgm:spPr/>
      <dgm:t>
        <a:bodyPr/>
        <a:lstStyle/>
        <a:p>
          <a:endParaRPr lang="en-US"/>
        </a:p>
      </dgm:t>
    </dgm:pt>
    <dgm:pt modelId="{9247105C-D652-420E-8E3D-033887E9AD73}" type="sibTrans" cxnId="{06D9F0F4-ACE3-48C8-827C-09CD10DE0427}">
      <dgm:prSet/>
      <dgm:spPr/>
      <dgm:t>
        <a:bodyPr/>
        <a:lstStyle/>
        <a:p>
          <a:endParaRPr lang="en-US"/>
        </a:p>
      </dgm:t>
    </dgm:pt>
    <dgm:pt modelId="{4313B2D8-8346-46C4-8FEA-A7D49BDE3EA0}">
      <dgm:prSet phldrT="[Text]"/>
      <dgm:spPr/>
      <dgm:t>
        <a:bodyPr/>
        <a:lstStyle/>
        <a:p>
          <a:r>
            <a:rPr lang="en-US" dirty="0"/>
            <a:t>Laptop</a:t>
          </a:r>
        </a:p>
      </dgm:t>
    </dgm:pt>
    <dgm:pt modelId="{AD780FC4-EB1B-4CBA-8E14-ADCECD02A51B}" type="parTrans" cxnId="{358D150B-7C90-48DF-B5CF-E2FE07AAB6EC}">
      <dgm:prSet/>
      <dgm:spPr/>
      <dgm:t>
        <a:bodyPr/>
        <a:lstStyle/>
        <a:p>
          <a:endParaRPr lang="en-US"/>
        </a:p>
      </dgm:t>
    </dgm:pt>
    <dgm:pt modelId="{91AE500C-0181-45B2-B2B8-B28C21A75D81}" type="sibTrans" cxnId="{358D150B-7C90-48DF-B5CF-E2FE07AAB6EC}">
      <dgm:prSet/>
      <dgm:spPr/>
      <dgm:t>
        <a:bodyPr/>
        <a:lstStyle/>
        <a:p>
          <a:endParaRPr lang="en-US"/>
        </a:p>
      </dgm:t>
    </dgm:pt>
    <dgm:pt modelId="{7C46760E-451F-461C-87A8-84325CE6F404}">
      <dgm:prSet phldrT="[Text]"/>
      <dgm:spPr/>
      <dgm:t>
        <a:bodyPr/>
        <a:lstStyle/>
        <a:p>
          <a:r>
            <a:rPr lang="en-US" dirty="0"/>
            <a:t>Tablet</a:t>
          </a:r>
        </a:p>
      </dgm:t>
    </dgm:pt>
    <dgm:pt modelId="{F3FB2310-6470-46E7-9BE2-B292D5FC768A}" type="parTrans" cxnId="{B4BD9224-697C-42A6-B65A-1B00812BA36C}">
      <dgm:prSet/>
      <dgm:spPr/>
      <dgm:t>
        <a:bodyPr/>
        <a:lstStyle/>
        <a:p>
          <a:endParaRPr lang="en-US"/>
        </a:p>
      </dgm:t>
    </dgm:pt>
    <dgm:pt modelId="{35582BEA-5BE4-4F0E-A9F3-3DB481C6890A}" type="sibTrans" cxnId="{B4BD9224-697C-42A6-B65A-1B00812BA36C}">
      <dgm:prSet/>
      <dgm:spPr/>
      <dgm:t>
        <a:bodyPr/>
        <a:lstStyle/>
        <a:p>
          <a:endParaRPr lang="en-US"/>
        </a:p>
      </dgm:t>
    </dgm:pt>
    <dgm:pt modelId="{C758566C-258C-448B-96F5-29420C69105D}">
      <dgm:prSet phldrT="[Text]"/>
      <dgm:spPr/>
      <dgm:t>
        <a:bodyPr/>
        <a:lstStyle/>
        <a:p>
          <a:r>
            <a:rPr lang="en-US" dirty="0"/>
            <a:t>Flip Phone</a:t>
          </a:r>
        </a:p>
      </dgm:t>
    </dgm:pt>
    <dgm:pt modelId="{7764A6F9-8FA9-4466-A064-8D46C36E8F29}" type="parTrans" cxnId="{79224ACA-A33F-447E-A969-054CBC0F0A6F}">
      <dgm:prSet/>
      <dgm:spPr/>
      <dgm:t>
        <a:bodyPr/>
        <a:lstStyle/>
        <a:p>
          <a:endParaRPr lang="en-US"/>
        </a:p>
      </dgm:t>
    </dgm:pt>
    <dgm:pt modelId="{96580877-700A-4A90-BE9A-8762A0AB64F0}" type="sibTrans" cxnId="{79224ACA-A33F-447E-A969-054CBC0F0A6F}">
      <dgm:prSet/>
      <dgm:spPr/>
      <dgm:t>
        <a:bodyPr/>
        <a:lstStyle/>
        <a:p>
          <a:endParaRPr lang="en-US"/>
        </a:p>
      </dgm:t>
    </dgm:pt>
    <dgm:pt modelId="{6F583231-9B2A-499D-9034-C9583A5F6F18}">
      <dgm:prSet phldrT="[Text]"/>
      <dgm:spPr/>
      <dgm:t>
        <a:bodyPr/>
        <a:lstStyle/>
        <a:p>
          <a:r>
            <a:rPr lang="en-US" dirty="0"/>
            <a:t>Smart Phone</a:t>
          </a:r>
        </a:p>
      </dgm:t>
    </dgm:pt>
    <dgm:pt modelId="{4858D8D9-9479-4EF1-8729-06298080AB11}" type="parTrans" cxnId="{91DDA64E-A5AF-4F3F-B962-1DEF7EF8192C}">
      <dgm:prSet/>
      <dgm:spPr/>
      <dgm:t>
        <a:bodyPr/>
        <a:lstStyle/>
        <a:p>
          <a:endParaRPr lang="en-US"/>
        </a:p>
      </dgm:t>
    </dgm:pt>
    <dgm:pt modelId="{D5E464F0-8396-417C-8F25-7A4FF0F1FB95}" type="sibTrans" cxnId="{91DDA64E-A5AF-4F3F-B962-1DEF7EF8192C}">
      <dgm:prSet/>
      <dgm:spPr/>
      <dgm:t>
        <a:bodyPr/>
        <a:lstStyle/>
        <a:p>
          <a:endParaRPr lang="en-US"/>
        </a:p>
      </dgm:t>
    </dgm:pt>
    <dgm:pt modelId="{ECE2496C-6F14-4980-B852-AD22003BD355}">
      <dgm:prSet phldrT="[Text]"/>
      <dgm:spPr/>
      <dgm:t>
        <a:bodyPr/>
        <a:lstStyle/>
        <a:p>
          <a:r>
            <a:rPr lang="en-US" dirty="0"/>
            <a:t>Smart Watch</a:t>
          </a:r>
        </a:p>
      </dgm:t>
    </dgm:pt>
    <dgm:pt modelId="{5780F66D-9997-4628-B814-28D4C5EC29CD}" type="parTrans" cxnId="{E5487098-D8DA-4CE6-A4B3-23C795C6C147}">
      <dgm:prSet/>
      <dgm:spPr/>
      <dgm:t>
        <a:bodyPr/>
        <a:lstStyle/>
        <a:p>
          <a:endParaRPr lang="en-US"/>
        </a:p>
      </dgm:t>
    </dgm:pt>
    <dgm:pt modelId="{34E86E99-E313-4537-B7E6-3B4ABF90F2C0}" type="sibTrans" cxnId="{E5487098-D8DA-4CE6-A4B3-23C795C6C147}">
      <dgm:prSet/>
      <dgm:spPr/>
      <dgm:t>
        <a:bodyPr/>
        <a:lstStyle/>
        <a:p>
          <a:endParaRPr lang="en-US"/>
        </a:p>
      </dgm:t>
    </dgm:pt>
    <dgm:pt modelId="{DF3C4C1D-FAC5-42B6-B619-04CABE4328F1}" type="pres">
      <dgm:prSet presAssocID="{C5BA4715-2E80-4CAA-B61D-821F1FAA7174}" presName="Name0" presStyleCnt="0">
        <dgm:presLayoutVars>
          <dgm:dir val="rev"/>
          <dgm:resizeHandles val="exact"/>
        </dgm:presLayoutVars>
      </dgm:prSet>
      <dgm:spPr/>
    </dgm:pt>
    <dgm:pt modelId="{CB293E41-D65E-4C45-8EE5-EB68DABA2DF2}" type="pres">
      <dgm:prSet presAssocID="{C5BA4715-2E80-4CAA-B61D-821F1FAA7174}" presName="fgShape" presStyleLbl="fgShp" presStyleIdx="0" presStyleCnt="1"/>
      <dgm:spPr>
        <a:prstGeom prst="rightArrow">
          <a:avLst/>
        </a:prstGeom>
      </dgm:spPr>
    </dgm:pt>
    <dgm:pt modelId="{2BEE4FFF-F5F5-42E9-B997-F01EA75AD614}" type="pres">
      <dgm:prSet presAssocID="{C5BA4715-2E80-4CAA-B61D-821F1FAA7174}" presName="linComp" presStyleCnt="0"/>
      <dgm:spPr/>
    </dgm:pt>
    <dgm:pt modelId="{F813A67B-C0D6-44F0-81B2-3025FD900A52}" type="pres">
      <dgm:prSet presAssocID="{4D146871-049A-4D7C-9098-33A0C6D81D86}" presName="compNode" presStyleCnt="0"/>
      <dgm:spPr/>
    </dgm:pt>
    <dgm:pt modelId="{2E72755D-8C12-4C38-AA4D-712E07804BD5}" type="pres">
      <dgm:prSet presAssocID="{4D146871-049A-4D7C-9098-33A0C6D81D86}" presName="bkgdShape" presStyleLbl="node1" presStyleIdx="0" presStyleCnt="6"/>
      <dgm:spPr/>
    </dgm:pt>
    <dgm:pt modelId="{C08072B8-6D30-40AC-9FC7-B7E3946D861B}" type="pres">
      <dgm:prSet presAssocID="{4D146871-049A-4D7C-9098-33A0C6D81D86}" presName="nodeTx" presStyleLbl="node1" presStyleIdx="0" presStyleCnt="6">
        <dgm:presLayoutVars>
          <dgm:bulletEnabled val="1"/>
        </dgm:presLayoutVars>
      </dgm:prSet>
      <dgm:spPr/>
    </dgm:pt>
    <dgm:pt modelId="{E13A1A25-86D5-4EF5-933A-930C248EEBFD}" type="pres">
      <dgm:prSet presAssocID="{4D146871-049A-4D7C-9098-33A0C6D81D86}" presName="invisiNode" presStyleLbl="node1" presStyleIdx="0" presStyleCnt="6"/>
      <dgm:spPr/>
    </dgm:pt>
    <dgm:pt modelId="{9871DD52-4F72-4569-B165-3258F1B147A4}" type="pres">
      <dgm:prSet presAssocID="{4D146871-049A-4D7C-9098-33A0C6D81D86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9384ACF-195D-4215-BC2A-6C2BE5F39F9B}" type="pres">
      <dgm:prSet presAssocID="{9247105C-D652-420E-8E3D-033887E9AD73}" presName="sibTrans" presStyleLbl="sibTrans2D1" presStyleIdx="0" presStyleCnt="0"/>
      <dgm:spPr/>
    </dgm:pt>
    <dgm:pt modelId="{2AEAA54F-938E-4EB9-868A-BEB2821EF33F}" type="pres">
      <dgm:prSet presAssocID="{4313B2D8-8346-46C4-8FEA-A7D49BDE3EA0}" presName="compNode" presStyleCnt="0"/>
      <dgm:spPr/>
    </dgm:pt>
    <dgm:pt modelId="{7DBEAF91-2164-4C8D-A37A-79B058F8B9AD}" type="pres">
      <dgm:prSet presAssocID="{4313B2D8-8346-46C4-8FEA-A7D49BDE3EA0}" presName="bkgdShape" presStyleLbl="node1" presStyleIdx="1" presStyleCnt="6"/>
      <dgm:spPr/>
    </dgm:pt>
    <dgm:pt modelId="{722B1061-EA7D-406A-A19A-5F61CF41D206}" type="pres">
      <dgm:prSet presAssocID="{4313B2D8-8346-46C4-8FEA-A7D49BDE3EA0}" presName="nodeTx" presStyleLbl="node1" presStyleIdx="1" presStyleCnt="6">
        <dgm:presLayoutVars>
          <dgm:bulletEnabled val="1"/>
        </dgm:presLayoutVars>
      </dgm:prSet>
      <dgm:spPr/>
    </dgm:pt>
    <dgm:pt modelId="{B53540F9-EB8E-4365-BA10-88C0C1A7AAA8}" type="pres">
      <dgm:prSet presAssocID="{4313B2D8-8346-46C4-8FEA-A7D49BDE3EA0}" presName="invisiNode" presStyleLbl="node1" presStyleIdx="1" presStyleCnt="6"/>
      <dgm:spPr/>
    </dgm:pt>
    <dgm:pt modelId="{68814952-9E40-4F69-B204-9864A8542108}" type="pres">
      <dgm:prSet presAssocID="{4313B2D8-8346-46C4-8FEA-A7D49BDE3EA0}" presName="imagNode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0EAB70A-C50E-47BC-9AB8-79162EDD76FB}" type="pres">
      <dgm:prSet presAssocID="{91AE500C-0181-45B2-B2B8-B28C21A75D81}" presName="sibTrans" presStyleLbl="sibTrans2D1" presStyleIdx="0" presStyleCnt="0"/>
      <dgm:spPr/>
    </dgm:pt>
    <dgm:pt modelId="{F08040F4-BCA9-4073-AF14-87A7EA93BAC8}" type="pres">
      <dgm:prSet presAssocID="{7C46760E-451F-461C-87A8-84325CE6F404}" presName="compNode" presStyleCnt="0"/>
      <dgm:spPr/>
    </dgm:pt>
    <dgm:pt modelId="{6FDEB6DA-5892-443F-83D4-A908769D473D}" type="pres">
      <dgm:prSet presAssocID="{7C46760E-451F-461C-87A8-84325CE6F404}" presName="bkgdShape" presStyleLbl="node1" presStyleIdx="2" presStyleCnt="6"/>
      <dgm:spPr/>
    </dgm:pt>
    <dgm:pt modelId="{E74812D5-E287-4129-B9AD-32478E5B18DE}" type="pres">
      <dgm:prSet presAssocID="{7C46760E-451F-461C-87A8-84325CE6F404}" presName="nodeTx" presStyleLbl="node1" presStyleIdx="2" presStyleCnt="6">
        <dgm:presLayoutVars>
          <dgm:bulletEnabled val="1"/>
        </dgm:presLayoutVars>
      </dgm:prSet>
      <dgm:spPr/>
    </dgm:pt>
    <dgm:pt modelId="{76C5906E-1259-4375-9D3D-61264DFCBBAE}" type="pres">
      <dgm:prSet presAssocID="{7C46760E-451F-461C-87A8-84325CE6F404}" presName="invisiNode" presStyleLbl="node1" presStyleIdx="2" presStyleCnt="6"/>
      <dgm:spPr/>
    </dgm:pt>
    <dgm:pt modelId="{19474CEB-4247-4391-B530-520892D9D307}" type="pres">
      <dgm:prSet presAssocID="{7C46760E-451F-461C-87A8-84325CE6F404}" presName="imagNode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1FC57009-74A8-46D6-8907-38D7557CFCF7}" type="pres">
      <dgm:prSet presAssocID="{35582BEA-5BE4-4F0E-A9F3-3DB481C6890A}" presName="sibTrans" presStyleLbl="sibTrans2D1" presStyleIdx="0" presStyleCnt="0"/>
      <dgm:spPr/>
    </dgm:pt>
    <dgm:pt modelId="{AA8A9B3E-F00B-4A98-A3E7-87C77764777C}" type="pres">
      <dgm:prSet presAssocID="{C758566C-258C-448B-96F5-29420C69105D}" presName="compNode" presStyleCnt="0"/>
      <dgm:spPr/>
    </dgm:pt>
    <dgm:pt modelId="{F5268A0E-279C-42DB-A6C0-7EDAA6DF627C}" type="pres">
      <dgm:prSet presAssocID="{C758566C-258C-448B-96F5-29420C69105D}" presName="bkgdShape" presStyleLbl="node1" presStyleIdx="3" presStyleCnt="6"/>
      <dgm:spPr/>
    </dgm:pt>
    <dgm:pt modelId="{6C078610-5F9C-4266-829D-8175383ACA0C}" type="pres">
      <dgm:prSet presAssocID="{C758566C-258C-448B-96F5-29420C69105D}" presName="nodeTx" presStyleLbl="node1" presStyleIdx="3" presStyleCnt="6">
        <dgm:presLayoutVars>
          <dgm:bulletEnabled val="1"/>
        </dgm:presLayoutVars>
      </dgm:prSet>
      <dgm:spPr/>
    </dgm:pt>
    <dgm:pt modelId="{0881C3EF-B7B3-4819-8EF7-7EBAA46261E0}" type="pres">
      <dgm:prSet presAssocID="{C758566C-258C-448B-96F5-29420C69105D}" presName="invisiNode" presStyleLbl="node1" presStyleIdx="3" presStyleCnt="6"/>
      <dgm:spPr/>
    </dgm:pt>
    <dgm:pt modelId="{B2314040-B99F-44AB-9853-C4E9B068FFFB}" type="pres">
      <dgm:prSet presAssocID="{C758566C-258C-448B-96F5-29420C69105D}" presName="imagNode" presStyleLbl="fgImgPlac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87597C74-115F-4704-A957-E75FBBE8BC2B}" type="pres">
      <dgm:prSet presAssocID="{96580877-700A-4A90-BE9A-8762A0AB64F0}" presName="sibTrans" presStyleLbl="sibTrans2D1" presStyleIdx="0" presStyleCnt="0"/>
      <dgm:spPr/>
    </dgm:pt>
    <dgm:pt modelId="{FF9DB6BC-2F7B-4195-8C38-737C6D95CB4A}" type="pres">
      <dgm:prSet presAssocID="{6F583231-9B2A-499D-9034-C9583A5F6F18}" presName="compNode" presStyleCnt="0"/>
      <dgm:spPr/>
    </dgm:pt>
    <dgm:pt modelId="{7995796C-AC1A-4435-9ED5-4ECCCC829FD7}" type="pres">
      <dgm:prSet presAssocID="{6F583231-9B2A-499D-9034-C9583A5F6F18}" presName="bkgdShape" presStyleLbl="node1" presStyleIdx="4" presStyleCnt="6"/>
      <dgm:spPr/>
    </dgm:pt>
    <dgm:pt modelId="{5198ED35-ACA0-4450-9B9A-C9013DF69D20}" type="pres">
      <dgm:prSet presAssocID="{6F583231-9B2A-499D-9034-C9583A5F6F18}" presName="nodeTx" presStyleLbl="node1" presStyleIdx="4" presStyleCnt="6">
        <dgm:presLayoutVars>
          <dgm:bulletEnabled val="1"/>
        </dgm:presLayoutVars>
      </dgm:prSet>
      <dgm:spPr/>
    </dgm:pt>
    <dgm:pt modelId="{E8AB25CE-9B51-409F-90CF-C67C5B2111B3}" type="pres">
      <dgm:prSet presAssocID="{6F583231-9B2A-499D-9034-C9583A5F6F18}" presName="invisiNode" presStyleLbl="node1" presStyleIdx="4" presStyleCnt="6"/>
      <dgm:spPr/>
    </dgm:pt>
    <dgm:pt modelId="{27BB9614-84FF-4ED6-B39F-7D01A23877DE}" type="pres">
      <dgm:prSet presAssocID="{6F583231-9B2A-499D-9034-C9583A5F6F18}" presName="imagNode" presStyleLbl="fgImgPlac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6B681F5-218E-4B3D-B3DF-5153E2E948A6}" type="pres">
      <dgm:prSet presAssocID="{D5E464F0-8396-417C-8F25-7A4FF0F1FB95}" presName="sibTrans" presStyleLbl="sibTrans2D1" presStyleIdx="0" presStyleCnt="0"/>
      <dgm:spPr/>
    </dgm:pt>
    <dgm:pt modelId="{E597D0D3-7AC4-40F1-A478-8A70AF67C47B}" type="pres">
      <dgm:prSet presAssocID="{ECE2496C-6F14-4980-B852-AD22003BD355}" presName="compNode" presStyleCnt="0"/>
      <dgm:spPr/>
    </dgm:pt>
    <dgm:pt modelId="{4505DAF3-CC03-45F4-9D52-38FD3E5602B8}" type="pres">
      <dgm:prSet presAssocID="{ECE2496C-6F14-4980-B852-AD22003BD355}" presName="bkgdShape" presStyleLbl="node1" presStyleIdx="5" presStyleCnt="6"/>
      <dgm:spPr/>
    </dgm:pt>
    <dgm:pt modelId="{B5086366-3392-4C23-B7D6-99C726DB95CC}" type="pres">
      <dgm:prSet presAssocID="{ECE2496C-6F14-4980-B852-AD22003BD355}" presName="nodeTx" presStyleLbl="node1" presStyleIdx="5" presStyleCnt="6">
        <dgm:presLayoutVars>
          <dgm:bulletEnabled val="1"/>
        </dgm:presLayoutVars>
      </dgm:prSet>
      <dgm:spPr/>
    </dgm:pt>
    <dgm:pt modelId="{480090A7-9081-414C-ACC4-EC42B0D9B0BB}" type="pres">
      <dgm:prSet presAssocID="{ECE2496C-6F14-4980-B852-AD22003BD355}" presName="invisiNode" presStyleLbl="node1" presStyleIdx="5" presStyleCnt="6"/>
      <dgm:spPr/>
    </dgm:pt>
    <dgm:pt modelId="{F0460655-0DB9-491B-82B9-57114A975BB9}" type="pres">
      <dgm:prSet presAssocID="{ECE2496C-6F14-4980-B852-AD22003BD355}" presName="imagNode" presStyleLbl="fgImgPlac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ch"/>
        </a:ext>
      </dgm:extLst>
    </dgm:pt>
  </dgm:ptLst>
  <dgm:cxnLst>
    <dgm:cxn modelId="{4EF4DA05-E534-4F64-AC96-B08A9976AFAA}" type="presOf" srcId="{7C46760E-451F-461C-87A8-84325CE6F404}" destId="{6FDEB6DA-5892-443F-83D4-A908769D473D}" srcOrd="0" destOrd="0" presId="urn:microsoft.com/office/officeart/2005/8/layout/hList7"/>
    <dgm:cxn modelId="{DDE8E008-6DC8-4A4A-9C53-8F5707E6CA8E}" type="presOf" srcId="{ECE2496C-6F14-4980-B852-AD22003BD355}" destId="{B5086366-3392-4C23-B7D6-99C726DB95CC}" srcOrd="1" destOrd="0" presId="urn:microsoft.com/office/officeart/2005/8/layout/hList7"/>
    <dgm:cxn modelId="{358D150B-7C90-48DF-B5CF-E2FE07AAB6EC}" srcId="{C5BA4715-2E80-4CAA-B61D-821F1FAA7174}" destId="{4313B2D8-8346-46C4-8FEA-A7D49BDE3EA0}" srcOrd="1" destOrd="0" parTransId="{AD780FC4-EB1B-4CBA-8E14-ADCECD02A51B}" sibTransId="{91AE500C-0181-45B2-B2B8-B28C21A75D81}"/>
    <dgm:cxn modelId="{2B3BB811-0D7A-4927-9E9F-D93AE5D1C971}" type="presOf" srcId="{4D146871-049A-4D7C-9098-33A0C6D81D86}" destId="{2E72755D-8C12-4C38-AA4D-712E07804BD5}" srcOrd="0" destOrd="0" presId="urn:microsoft.com/office/officeart/2005/8/layout/hList7"/>
    <dgm:cxn modelId="{3C3A2417-7F74-4EF0-9C61-8D056F96E822}" type="presOf" srcId="{96580877-700A-4A90-BE9A-8762A0AB64F0}" destId="{87597C74-115F-4704-A957-E75FBBE8BC2B}" srcOrd="0" destOrd="0" presId="urn:microsoft.com/office/officeart/2005/8/layout/hList7"/>
    <dgm:cxn modelId="{B4BD9224-697C-42A6-B65A-1B00812BA36C}" srcId="{C5BA4715-2E80-4CAA-B61D-821F1FAA7174}" destId="{7C46760E-451F-461C-87A8-84325CE6F404}" srcOrd="2" destOrd="0" parTransId="{F3FB2310-6470-46E7-9BE2-B292D5FC768A}" sibTransId="{35582BEA-5BE4-4F0E-A9F3-3DB481C6890A}"/>
    <dgm:cxn modelId="{DF15055C-023D-498E-BE84-AAD59F7AFBB6}" type="presOf" srcId="{4D146871-049A-4D7C-9098-33A0C6D81D86}" destId="{C08072B8-6D30-40AC-9FC7-B7E3946D861B}" srcOrd="1" destOrd="0" presId="urn:microsoft.com/office/officeart/2005/8/layout/hList7"/>
    <dgm:cxn modelId="{808CB45F-2051-42B6-823E-2E6A1B9E2B80}" type="presOf" srcId="{D5E464F0-8396-417C-8F25-7A4FF0F1FB95}" destId="{96B681F5-218E-4B3D-B3DF-5153E2E948A6}" srcOrd="0" destOrd="0" presId="urn:microsoft.com/office/officeart/2005/8/layout/hList7"/>
    <dgm:cxn modelId="{56A59D69-293F-4CC3-8D9A-05BF31682A73}" type="presOf" srcId="{6F583231-9B2A-499D-9034-C9583A5F6F18}" destId="{7995796C-AC1A-4435-9ED5-4ECCCC829FD7}" srcOrd="0" destOrd="0" presId="urn:microsoft.com/office/officeart/2005/8/layout/hList7"/>
    <dgm:cxn modelId="{34495C6B-0477-4CA2-BDC5-30C90CF48A2B}" type="presOf" srcId="{9247105C-D652-420E-8E3D-033887E9AD73}" destId="{49384ACF-195D-4215-BC2A-6C2BE5F39F9B}" srcOrd="0" destOrd="0" presId="urn:microsoft.com/office/officeart/2005/8/layout/hList7"/>
    <dgm:cxn modelId="{91DDA64E-A5AF-4F3F-B962-1DEF7EF8192C}" srcId="{C5BA4715-2E80-4CAA-B61D-821F1FAA7174}" destId="{6F583231-9B2A-499D-9034-C9583A5F6F18}" srcOrd="4" destOrd="0" parTransId="{4858D8D9-9479-4EF1-8729-06298080AB11}" sibTransId="{D5E464F0-8396-417C-8F25-7A4FF0F1FB95}"/>
    <dgm:cxn modelId="{58188C52-B15C-46CE-93AF-62720664132C}" type="presOf" srcId="{C5BA4715-2E80-4CAA-B61D-821F1FAA7174}" destId="{DF3C4C1D-FAC5-42B6-B619-04CABE4328F1}" srcOrd="0" destOrd="0" presId="urn:microsoft.com/office/officeart/2005/8/layout/hList7"/>
    <dgm:cxn modelId="{CDF0E673-C2C5-4489-BC0A-FF83747644E0}" type="presOf" srcId="{C758566C-258C-448B-96F5-29420C69105D}" destId="{6C078610-5F9C-4266-829D-8175383ACA0C}" srcOrd="1" destOrd="0" presId="urn:microsoft.com/office/officeart/2005/8/layout/hList7"/>
    <dgm:cxn modelId="{0F557477-CBBF-4115-8AD1-B4D7BFE1DBEE}" type="presOf" srcId="{35582BEA-5BE4-4F0E-A9F3-3DB481C6890A}" destId="{1FC57009-74A8-46D6-8907-38D7557CFCF7}" srcOrd="0" destOrd="0" presId="urn:microsoft.com/office/officeart/2005/8/layout/hList7"/>
    <dgm:cxn modelId="{6C68C193-F6BD-4603-A989-89CA40E85EC4}" type="presOf" srcId="{6F583231-9B2A-499D-9034-C9583A5F6F18}" destId="{5198ED35-ACA0-4450-9B9A-C9013DF69D20}" srcOrd="1" destOrd="0" presId="urn:microsoft.com/office/officeart/2005/8/layout/hList7"/>
    <dgm:cxn modelId="{561AB794-1397-4800-9029-B2EC084493D9}" type="presOf" srcId="{7C46760E-451F-461C-87A8-84325CE6F404}" destId="{E74812D5-E287-4129-B9AD-32478E5B18DE}" srcOrd="1" destOrd="0" presId="urn:microsoft.com/office/officeart/2005/8/layout/hList7"/>
    <dgm:cxn modelId="{E5487098-D8DA-4CE6-A4B3-23C795C6C147}" srcId="{C5BA4715-2E80-4CAA-B61D-821F1FAA7174}" destId="{ECE2496C-6F14-4980-B852-AD22003BD355}" srcOrd="5" destOrd="0" parTransId="{5780F66D-9997-4628-B814-28D4C5EC29CD}" sibTransId="{34E86E99-E313-4537-B7E6-3B4ABF90F2C0}"/>
    <dgm:cxn modelId="{B19C05A2-F1C7-4978-B89E-2DA690F87CA3}" type="presOf" srcId="{4313B2D8-8346-46C4-8FEA-A7D49BDE3EA0}" destId="{722B1061-EA7D-406A-A19A-5F61CF41D206}" srcOrd="1" destOrd="0" presId="urn:microsoft.com/office/officeart/2005/8/layout/hList7"/>
    <dgm:cxn modelId="{A593EBA5-0487-49BC-B177-C5526E9238F1}" type="presOf" srcId="{C758566C-258C-448B-96F5-29420C69105D}" destId="{F5268A0E-279C-42DB-A6C0-7EDAA6DF627C}" srcOrd="0" destOrd="0" presId="urn:microsoft.com/office/officeart/2005/8/layout/hList7"/>
    <dgm:cxn modelId="{869193C2-EF17-46A5-A557-C6ECCCCEC0B4}" type="presOf" srcId="{4313B2D8-8346-46C4-8FEA-A7D49BDE3EA0}" destId="{7DBEAF91-2164-4C8D-A37A-79B058F8B9AD}" srcOrd="0" destOrd="0" presId="urn:microsoft.com/office/officeart/2005/8/layout/hList7"/>
    <dgm:cxn modelId="{79224ACA-A33F-447E-A969-054CBC0F0A6F}" srcId="{C5BA4715-2E80-4CAA-B61D-821F1FAA7174}" destId="{C758566C-258C-448B-96F5-29420C69105D}" srcOrd="3" destOrd="0" parTransId="{7764A6F9-8FA9-4466-A064-8D46C36E8F29}" sibTransId="{96580877-700A-4A90-BE9A-8762A0AB64F0}"/>
    <dgm:cxn modelId="{4D261EDB-A42C-4C62-907F-3C1E5F1EEA51}" type="presOf" srcId="{91AE500C-0181-45B2-B2B8-B28C21A75D81}" destId="{D0EAB70A-C50E-47BC-9AB8-79162EDD76FB}" srcOrd="0" destOrd="0" presId="urn:microsoft.com/office/officeart/2005/8/layout/hList7"/>
    <dgm:cxn modelId="{06D9F0F4-ACE3-48C8-827C-09CD10DE0427}" srcId="{C5BA4715-2E80-4CAA-B61D-821F1FAA7174}" destId="{4D146871-049A-4D7C-9098-33A0C6D81D86}" srcOrd="0" destOrd="0" parTransId="{0F137C2E-84DD-4D87-943C-B394B32BA5D1}" sibTransId="{9247105C-D652-420E-8E3D-033887E9AD73}"/>
    <dgm:cxn modelId="{8ADE84FF-53D0-4EE9-97EA-E728E4787AA9}" type="presOf" srcId="{ECE2496C-6F14-4980-B852-AD22003BD355}" destId="{4505DAF3-CC03-45F4-9D52-38FD3E5602B8}" srcOrd="0" destOrd="0" presId="urn:microsoft.com/office/officeart/2005/8/layout/hList7"/>
    <dgm:cxn modelId="{A6B36A44-ECA8-496A-987A-C4FD7EEEC390}" type="presParOf" srcId="{DF3C4C1D-FAC5-42B6-B619-04CABE4328F1}" destId="{CB293E41-D65E-4C45-8EE5-EB68DABA2DF2}" srcOrd="0" destOrd="0" presId="urn:microsoft.com/office/officeart/2005/8/layout/hList7"/>
    <dgm:cxn modelId="{BE83DFC2-D13B-486E-B7F7-4E7B39882F4C}" type="presParOf" srcId="{DF3C4C1D-FAC5-42B6-B619-04CABE4328F1}" destId="{2BEE4FFF-F5F5-42E9-B997-F01EA75AD614}" srcOrd="1" destOrd="0" presId="urn:microsoft.com/office/officeart/2005/8/layout/hList7"/>
    <dgm:cxn modelId="{6DF17EA5-DCDC-4F0C-BA75-B3B8E3A200DA}" type="presParOf" srcId="{2BEE4FFF-F5F5-42E9-B997-F01EA75AD614}" destId="{F813A67B-C0D6-44F0-81B2-3025FD900A52}" srcOrd="0" destOrd="0" presId="urn:microsoft.com/office/officeart/2005/8/layout/hList7"/>
    <dgm:cxn modelId="{4B1F8DE4-BDB2-4B6E-895B-214B48E509E1}" type="presParOf" srcId="{F813A67B-C0D6-44F0-81B2-3025FD900A52}" destId="{2E72755D-8C12-4C38-AA4D-712E07804BD5}" srcOrd="0" destOrd="0" presId="urn:microsoft.com/office/officeart/2005/8/layout/hList7"/>
    <dgm:cxn modelId="{2328C8BC-90D8-4156-9151-74AE3A54BC9C}" type="presParOf" srcId="{F813A67B-C0D6-44F0-81B2-3025FD900A52}" destId="{C08072B8-6D30-40AC-9FC7-B7E3946D861B}" srcOrd="1" destOrd="0" presId="urn:microsoft.com/office/officeart/2005/8/layout/hList7"/>
    <dgm:cxn modelId="{E5C2D206-0A77-4F81-867A-E3C3C12198C6}" type="presParOf" srcId="{F813A67B-C0D6-44F0-81B2-3025FD900A52}" destId="{E13A1A25-86D5-4EF5-933A-930C248EEBFD}" srcOrd="2" destOrd="0" presId="urn:microsoft.com/office/officeart/2005/8/layout/hList7"/>
    <dgm:cxn modelId="{922826D8-64EF-4326-81C6-970B62960019}" type="presParOf" srcId="{F813A67B-C0D6-44F0-81B2-3025FD900A52}" destId="{9871DD52-4F72-4569-B165-3258F1B147A4}" srcOrd="3" destOrd="0" presId="urn:microsoft.com/office/officeart/2005/8/layout/hList7"/>
    <dgm:cxn modelId="{582321E9-825A-44DD-8306-9E9F1F550398}" type="presParOf" srcId="{2BEE4FFF-F5F5-42E9-B997-F01EA75AD614}" destId="{49384ACF-195D-4215-BC2A-6C2BE5F39F9B}" srcOrd="1" destOrd="0" presId="urn:microsoft.com/office/officeart/2005/8/layout/hList7"/>
    <dgm:cxn modelId="{30C5379F-845A-4574-BCA3-64AD257E500F}" type="presParOf" srcId="{2BEE4FFF-F5F5-42E9-B997-F01EA75AD614}" destId="{2AEAA54F-938E-4EB9-868A-BEB2821EF33F}" srcOrd="2" destOrd="0" presId="urn:microsoft.com/office/officeart/2005/8/layout/hList7"/>
    <dgm:cxn modelId="{B094194D-7932-4150-856E-201AAD1B4CDD}" type="presParOf" srcId="{2AEAA54F-938E-4EB9-868A-BEB2821EF33F}" destId="{7DBEAF91-2164-4C8D-A37A-79B058F8B9AD}" srcOrd="0" destOrd="0" presId="urn:microsoft.com/office/officeart/2005/8/layout/hList7"/>
    <dgm:cxn modelId="{8C760B13-3BFE-435B-8233-218288A07684}" type="presParOf" srcId="{2AEAA54F-938E-4EB9-868A-BEB2821EF33F}" destId="{722B1061-EA7D-406A-A19A-5F61CF41D206}" srcOrd="1" destOrd="0" presId="urn:microsoft.com/office/officeart/2005/8/layout/hList7"/>
    <dgm:cxn modelId="{635E8FFC-3A66-4A63-9F72-4D7C7929CBA6}" type="presParOf" srcId="{2AEAA54F-938E-4EB9-868A-BEB2821EF33F}" destId="{B53540F9-EB8E-4365-BA10-88C0C1A7AAA8}" srcOrd="2" destOrd="0" presId="urn:microsoft.com/office/officeart/2005/8/layout/hList7"/>
    <dgm:cxn modelId="{39B36A55-0ABC-4EBE-A4DC-C0B5D626C950}" type="presParOf" srcId="{2AEAA54F-938E-4EB9-868A-BEB2821EF33F}" destId="{68814952-9E40-4F69-B204-9864A8542108}" srcOrd="3" destOrd="0" presId="urn:microsoft.com/office/officeart/2005/8/layout/hList7"/>
    <dgm:cxn modelId="{E955EDD9-707B-4D17-94F6-DDFF3677C9D8}" type="presParOf" srcId="{2BEE4FFF-F5F5-42E9-B997-F01EA75AD614}" destId="{D0EAB70A-C50E-47BC-9AB8-79162EDD76FB}" srcOrd="3" destOrd="0" presId="urn:microsoft.com/office/officeart/2005/8/layout/hList7"/>
    <dgm:cxn modelId="{8CC1CB10-3A1F-4C73-B0AA-0D744E6D983C}" type="presParOf" srcId="{2BEE4FFF-F5F5-42E9-B997-F01EA75AD614}" destId="{F08040F4-BCA9-4073-AF14-87A7EA93BAC8}" srcOrd="4" destOrd="0" presId="urn:microsoft.com/office/officeart/2005/8/layout/hList7"/>
    <dgm:cxn modelId="{963FD439-5B9C-490D-939D-BEC5DE8BACEC}" type="presParOf" srcId="{F08040F4-BCA9-4073-AF14-87A7EA93BAC8}" destId="{6FDEB6DA-5892-443F-83D4-A908769D473D}" srcOrd="0" destOrd="0" presId="urn:microsoft.com/office/officeart/2005/8/layout/hList7"/>
    <dgm:cxn modelId="{CF6AB5D3-D13C-4C07-8B25-6A6AB2315495}" type="presParOf" srcId="{F08040F4-BCA9-4073-AF14-87A7EA93BAC8}" destId="{E74812D5-E287-4129-B9AD-32478E5B18DE}" srcOrd="1" destOrd="0" presId="urn:microsoft.com/office/officeart/2005/8/layout/hList7"/>
    <dgm:cxn modelId="{62713DB2-6965-4687-A70C-5ACD4BEF01E6}" type="presParOf" srcId="{F08040F4-BCA9-4073-AF14-87A7EA93BAC8}" destId="{76C5906E-1259-4375-9D3D-61264DFCBBAE}" srcOrd="2" destOrd="0" presId="urn:microsoft.com/office/officeart/2005/8/layout/hList7"/>
    <dgm:cxn modelId="{14EFAE4E-5BCE-4CF2-8446-08E16E82E36E}" type="presParOf" srcId="{F08040F4-BCA9-4073-AF14-87A7EA93BAC8}" destId="{19474CEB-4247-4391-B530-520892D9D307}" srcOrd="3" destOrd="0" presId="urn:microsoft.com/office/officeart/2005/8/layout/hList7"/>
    <dgm:cxn modelId="{9EA7C834-EA22-498F-BF73-BB14A02F59C2}" type="presParOf" srcId="{2BEE4FFF-F5F5-42E9-B997-F01EA75AD614}" destId="{1FC57009-74A8-46D6-8907-38D7557CFCF7}" srcOrd="5" destOrd="0" presId="urn:microsoft.com/office/officeart/2005/8/layout/hList7"/>
    <dgm:cxn modelId="{6278C820-AB37-482A-90FD-BE7D97E12F96}" type="presParOf" srcId="{2BEE4FFF-F5F5-42E9-B997-F01EA75AD614}" destId="{AA8A9B3E-F00B-4A98-A3E7-87C77764777C}" srcOrd="6" destOrd="0" presId="urn:microsoft.com/office/officeart/2005/8/layout/hList7"/>
    <dgm:cxn modelId="{5E3E482D-9709-478A-BF43-81B6948B83DF}" type="presParOf" srcId="{AA8A9B3E-F00B-4A98-A3E7-87C77764777C}" destId="{F5268A0E-279C-42DB-A6C0-7EDAA6DF627C}" srcOrd="0" destOrd="0" presId="urn:microsoft.com/office/officeart/2005/8/layout/hList7"/>
    <dgm:cxn modelId="{B5541A97-93D9-4862-8914-9ECB61A7F0FB}" type="presParOf" srcId="{AA8A9B3E-F00B-4A98-A3E7-87C77764777C}" destId="{6C078610-5F9C-4266-829D-8175383ACA0C}" srcOrd="1" destOrd="0" presId="urn:microsoft.com/office/officeart/2005/8/layout/hList7"/>
    <dgm:cxn modelId="{86D425E3-EEBC-49CF-99F2-2D61E7D14CAB}" type="presParOf" srcId="{AA8A9B3E-F00B-4A98-A3E7-87C77764777C}" destId="{0881C3EF-B7B3-4819-8EF7-7EBAA46261E0}" srcOrd="2" destOrd="0" presId="urn:microsoft.com/office/officeart/2005/8/layout/hList7"/>
    <dgm:cxn modelId="{D06524D5-6466-4599-805A-45EDC3522194}" type="presParOf" srcId="{AA8A9B3E-F00B-4A98-A3E7-87C77764777C}" destId="{B2314040-B99F-44AB-9853-C4E9B068FFFB}" srcOrd="3" destOrd="0" presId="urn:microsoft.com/office/officeart/2005/8/layout/hList7"/>
    <dgm:cxn modelId="{E9856B1A-8981-44EF-A767-1A2D597F5B3A}" type="presParOf" srcId="{2BEE4FFF-F5F5-42E9-B997-F01EA75AD614}" destId="{87597C74-115F-4704-A957-E75FBBE8BC2B}" srcOrd="7" destOrd="0" presId="urn:microsoft.com/office/officeart/2005/8/layout/hList7"/>
    <dgm:cxn modelId="{5B7F2D1C-3017-4442-8272-07059EBF9EBF}" type="presParOf" srcId="{2BEE4FFF-F5F5-42E9-B997-F01EA75AD614}" destId="{FF9DB6BC-2F7B-4195-8C38-737C6D95CB4A}" srcOrd="8" destOrd="0" presId="urn:microsoft.com/office/officeart/2005/8/layout/hList7"/>
    <dgm:cxn modelId="{66E878C0-E242-41FE-9AB4-E191E49E09EB}" type="presParOf" srcId="{FF9DB6BC-2F7B-4195-8C38-737C6D95CB4A}" destId="{7995796C-AC1A-4435-9ED5-4ECCCC829FD7}" srcOrd="0" destOrd="0" presId="urn:microsoft.com/office/officeart/2005/8/layout/hList7"/>
    <dgm:cxn modelId="{E1D378AF-2D9E-4389-93E7-9D8835A1CD4B}" type="presParOf" srcId="{FF9DB6BC-2F7B-4195-8C38-737C6D95CB4A}" destId="{5198ED35-ACA0-4450-9B9A-C9013DF69D20}" srcOrd="1" destOrd="0" presId="urn:microsoft.com/office/officeart/2005/8/layout/hList7"/>
    <dgm:cxn modelId="{DD57285B-9763-42C7-90BC-26B903C245F9}" type="presParOf" srcId="{FF9DB6BC-2F7B-4195-8C38-737C6D95CB4A}" destId="{E8AB25CE-9B51-409F-90CF-C67C5B2111B3}" srcOrd="2" destOrd="0" presId="urn:microsoft.com/office/officeart/2005/8/layout/hList7"/>
    <dgm:cxn modelId="{59538495-5170-4A70-A3AF-9F23001E4093}" type="presParOf" srcId="{FF9DB6BC-2F7B-4195-8C38-737C6D95CB4A}" destId="{27BB9614-84FF-4ED6-B39F-7D01A23877DE}" srcOrd="3" destOrd="0" presId="urn:microsoft.com/office/officeart/2005/8/layout/hList7"/>
    <dgm:cxn modelId="{B746DC22-1548-4104-BEB8-FE990A13C59B}" type="presParOf" srcId="{2BEE4FFF-F5F5-42E9-B997-F01EA75AD614}" destId="{96B681F5-218E-4B3D-B3DF-5153E2E948A6}" srcOrd="9" destOrd="0" presId="urn:microsoft.com/office/officeart/2005/8/layout/hList7"/>
    <dgm:cxn modelId="{C24229AA-733B-4E31-9518-D2FD6BB9BDCB}" type="presParOf" srcId="{2BEE4FFF-F5F5-42E9-B997-F01EA75AD614}" destId="{E597D0D3-7AC4-40F1-A478-8A70AF67C47B}" srcOrd="10" destOrd="0" presId="urn:microsoft.com/office/officeart/2005/8/layout/hList7"/>
    <dgm:cxn modelId="{3057FE97-29EE-402A-B9C3-E99A9090B25E}" type="presParOf" srcId="{E597D0D3-7AC4-40F1-A478-8A70AF67C47B}" destId="{4505DAF3-CC03-45F4-9D52-38FD3E5602B8}" srcOrd="0" destOrd="0" presId="urn:microsoft.com/office/officeart/2005/8/layout/hList7"/>
    <dgm:cxn modelId="{4C200A3E-2E5E-4183-A9F8-931FB4A4AC6A}" type="presParOf" srcId="{E597D0D3-7AC4-40F1-A478-8A70AF67C47B}" destId="{B5086366-3392-4C23-B7D6-99C726DB95CC}" srcOrd="1" destOrd="0" presId="urn:microsoft.com/office/officeart/2005/8/layout/hList7"/>
    <dgm:cxn modelId="{138BFD75-69C1-495B-BD9A-0DD48058DFD6}" type="presParOf" srcId="{E597D0D3-7AC4-40F1-A478-8A70AF67C47B}" destId="{480090A7-9081-414C-ACC4-EC42B0D9B0BB}" srcOrd="2" destOrd="0" presId="urn:microsoft.com/office/officeart/2005/8/layout/hList7"/>
    <dgm:cxn modelId="{A4D3067F-FEC9-4C22-944C-769C4F78568B}" type="presParOf" srcId="{E597D0D3-7AC4-40F1-A478-8A70AF67C47B}" destId="{F0460655-0DB9-491B-82B9-57114A975BB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E2DB39-A2E1-400B-A702-D9DBF3B2DF73}" type="doc">
      <dgm:prSet loTypeId="urn:microsoft.com/office/officeart/2005/8/layout/h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61C7852-67F0-4643-8939-6AA442326FA0}">
      <dgm:prSet phldrT="[Text]"/>
      <dgm:spPr/>
      <dgm:t>
        <a:bodyPr/>
        <a:lstStyle/>
        <a:p>
          <a:r>
            <a:rPr lang="en-US" dirty="0"/>
            <a:t>Text &amp; Call</a:t>
          </a:r>
        </a:p>
      </dgm:t>
    </dgm:pt>
    <dgm:pt modelId="{944DD8C1-ABB0-4021-BE28-42AD12BEF8D8}" type="parTrans" cxnId="{C90847DD-4B8D-459F-8F95-225FE99CA21C}">
      <dgm:prSet/>
      <dgm:spPr/>
      <dgm:t>
        <a:bodyPr/>
        <a:lstStyle/>
        <a:p>
          <a:endParaRPr lang="en-US"/>
        </a:p>
      </dgm:t>
    </dgm:pt>
    <dgm:pt modelId="{CA4AE861-B0D6-4F1E-8F8F-2A1B62E6EE2F}" type="sibTrans" cxnId="{C90847DD-4B8D-459F-8F95-225FE99CA21C}">
      <dgm:prSet/>
      <dgm:spPr/>
      <dgm:t>
        <a:bodyPr/>
        <a:lstStyle/>
        <a:p>
          <a:endParaRPr lang="en-US"/>
        </a:p>
      </dgm:t>
    </dgm:pt>
    <dgm:pt modelId="{92CA0BFE-B707-4EF6-AD5B-78E146C11BDD}">
      <dgm:prSet phldrT="[Text]" custT="1"/>
      <dgm:spPr/>
      <dgm:t>
        <a:bodyPr/>
        <a:lstStyle/>
        <a:p>
          <a:r>
            <a:rPr lang="en-US" sz="2400" dirty="0"/>
            <a:t>Smart Phone</a:t>
          </a:r>
        </a:p>
      </dgm:t>
    </dgm:pt>
    <dgm:pt modelId="{F7462FC7-BC95-4C54-917F-36403FA2F4D5}" type="parTrans" cxnId="{9AED2CE2-EFE9-40F8-8454-7F99A55866CE}">
      <dgm:prSet/>
      <dgm:spPr/>
      <dgm:t>
        <a:bodyPr/>
        <a:lstStyle/>
        <a:p>
          <a:endParaRPr lang="en-US"/>
        </a:p>
      </dgm:t>
    </dgm:pt>
    <dgm:pt modelId="{53BCBDAB-D7D0-4BA6-853F-6BD15E91ECE7}" type="sibTrans" cxnId="{9AED2CE2-EFE9-40F8-8454-7F99A55866CE}">
      <dgm:prSet/>
      <dgm:spPr/>
      <dgm:t>
        <a:bodyPr/>
        <a:lstStyle/>
        <a:p>
          <a:endParaRPr lang="en-US"/>
        </a:p>
      </dgm:t>
    </dgm:pt>
    <dgm:pt modelId="{48F5169A-EB41-48F8-AEE1-5A231CD48D99}">
      <dgm:prSet phldrT="[Text]"/>
      <dgm:spPr/>
      <dgm:t>
        <a:bodyPr/>
        <a:lstStyle/>
        <a:p>
          <a:r>
            <a:rPr lang="en-US" dirty="0"/>
            <a:t>Word Process</a:t>
          </a:r>
        </a:p>
      </dgm:t>
    </dgm:pt>
    <dgm:pt modelId="{15879C3E-24AD-4BE7-A6A3-8D79662CF7FB}" type="parTrans" cxnId="{BF4C3B9A-1826-41AA-A9DD-25B2D41D0F48}">
      <dgm:prSet/>
      <dgm:spPr/>
      <dgm:t>
        <a:bodyPr/>
        <a:lstStyle/>
        <a:p>
          <a:endParaRPr lang="en-US"/>
        </a:p>
      </dgm:t>
    </dgm:pt>
    <dgm:pt modelId="{C1F47809-833E-46CD-842F-A4554332E07F}" type="sibTrans" cxnId="{BF4C3B9A-1826-41AA-A9DD-25B2D41D0F48}">
      <dgm:prSet/>
      <dgm:spPr/>
      <dgm:t>
        <a:bodyPr/>
        <a:lstStyle/>
        <a:p>
          <a:endParaRPr lang="en-US"/>
        </a:p>
      </dgm:t>
    </dgm:pt>
    <dgm:pt modelId="{E7E4E2D9-0008-4453-BF36-E4666A5E528F}">
      <dgm:prSet phldrT="[Text]" custT="1"/>
      <dgm:spPr/>
      <dgm:t>
        <a:bodyPr/>
        <a:lstStyle/>
        <a:p>
          <a:r>
            <a:rPr lang="en-US" sz="2400" dirty="0"/>
            <a:t>Desktop</a:t>
          </a:r>
        </a:p>
      </dgm:t>
    </dgm:pt>
    <dgm:pt modelId="{2E1725BA-16E9-452F-B65A-45FD5CDFDA21}" type="parTrans" cxnId="{85D15CF0-BB39-4C21-9320-3A0B14FEE0F3}">
      <dgm:prSet/>
      <dgm:spPr/>
      <dgm:t>
        <a:bodyPr/>
        <a:lstStyle/>
        <a:p>
          <a:endParaRPr lang="en-US"/>
        </a:p>
      </dgm:t>
    </dgm:pt>
    <dgm:pt modelId="{81AE38DA-B73D-4B70-AC47-12D7E7F63E02}" type="sibTrans" cxnId="{85D15CF0-BB39-4C21-9320-3A0B14FEE0F3}">
      <dgm:prSet/>
      <dgm:spPr/>
      <dgm:t>
        <a:bodyPr/>
        <a:lstStyle/>
        <a:p>
          <a:endParaRPr lang="en-US"/>
        </a:p>
      </dgm:t>
    </dgm:pt>
    <dgm:pt modelId="{983CA225-9D67-43EF-85DB-9102F27BB336}">
      <dgm:prSet phldrT="[Text]"/>
      <dgm:spPr/>
      <dgm:t>
        <a:bodyPr/>
        <a:lstStyle/>
        <a:p>
          <a:r>
            <a:rPr lang="en-US" dirty="0"/>
            <a:t>Design / Development</a:t>
          </a:r>
        </a:p>
      </dgm:t>
    </dgm:pt>
    <dgm:pt modelId="{D0340527-0618-4ECA-BD4E-8F7361326171}" type="parTrans" cxnId="{EDFF809A-1F76-4A01-A906-5D1E8418F4FF}">
      <dgm:prSet/>
      <dgm:spPr/>
      <dgm:t>
        <a:bodyPr/>
        <a:lstStyle/>
        <a:p>
          <a:endParaRPr lang="en-US"/>
        </a:p>
      </dgm:t>
    </dgm:pt>
    <dgm:pt modelId="{3774187A-B11D-45A8-B705-C6CCF2EF0B1D}" type="sibTrans" cxnId="{EDFF809A-1F76-4A01-A906-5D1E8418F4FF}">
      <dgm:prSet/>
      <dgm:spPr/>
      <dgm:t>
        <a:bodyPr/>
        <a:lstStyle/>
        <a:p>
          <a:endParaRPr lang="en-US"/>
        </a:p>
      </dgm:t>
    </dgm:pt>
    <dgm:pt modelId="{7FA9EE9B-6616-4B5B-934F-F88118337D88}">
      <dgm:prSet phldrT="[Text]" custT="1"/>
      <dgm:spPr/>
      <dgm:t>
        <a:bodyPr/>
        <a:lstStyle/>
        <a:p>
          <a:r>
            <a:rPr lang="en-US" sz="2400" dirty="0"/>
            <a:t>Desktop</a:t>
          </a:r>
        </a:p>
      </dgm:t>
    </dgm:pt>
    <dgm:pt modelId="{2E012C78-3CB3-4059-B9B5-5D391297D5E1}" type="parTrans" cxnId="{686683EC-B3CB-4A32-9EB9-93D540536078}">
      <dgm:prSet/>
      <dgm:spPr/>
      <dgm:t>
        <a:bodyPr/>
        <a:lstStyle/>
        <a:p>
          <a:endParaRPr lang="en-US"/>
        </a:p>
      </dgm:t>
    </dgm:pt>
    <dgm:pt modelId="{40FAC340-9FC1-48EE-B70A-957A2AE10DEE}" type="sibTrans" cxnId="{686683EC-B3CB-4A32-9EB9-93D540536078}">
      <dgm:prSet/>
      <dgm:spPr/>
      <dgm:t>
        <a:bodyPr/>
        <a:lstStyle/>
        <a:p>
          <a:endParaRPr lang="en-US"/>
        </a:p>
      </dgm:t>
    </dgm:pt>
    <dgm:pt modelId="{A561D3A5-15EB-4802-904A-19920F60602F}">
      <dgm:prSet phldrT="[Text]" custT="1"/>
      <dgm:spPr/>
      <dgm:t>
        <a:bodyPr/>
        <a:lstStyle/>
        <a:p>
          <a:r>
            <a:rPr lang="en-US" sz="2400" dirty="0"/>
            <a:t>Flip Phone</a:t>
          </a:r>
        </a:p>
      </dgm:t>
    </dgm:pt>
    <dgm:pt modelId="{72F27252-EEE6-4179-BD0D-B7DF3636CC01}" type="parTrans" cxnId="{7B554E34-B445-403C-969D-CB8FF31CD630}">
      <dgm:prSet/>
      <dgm:spPr/>
      <dgm:t>
        <a:bodyPr/>
        <a:lstStyle/>
        <a:p>
          <a:endParaRPr lang="en-US"/>
        </a:p>
      </dgm:t>
    </dgm:pt>
    <dgm:pt modelId="{93B5EC65-B88D-4F98-9157-34ADBE7A2B77}" type="sibTrans" cxnId="{7B554E34-B445-403C-969D-CB8FF31CD630}">
      <dgm:prSet/>
      <dgm:spPr/>
      <dgm:t>
        <a:bodyPr/>
        <a:lstStyle/>
        <a:p>
          <a:endParaRPr lang="en-US"/>
        </a:p>
      </dgm:t>
    </dgm:pt>
    <dgm:pt modelId="{8A17611F-06D9-4391-AC5F-B6466434EA10}">
      <dgm:prSet phldrT="[Text]" custT="1"/>
      <dgm:spPr/>
      <dgm:t>
        <a:bodyPr/>
        <a:lstStyle/>
        <a:p>
          <a:r>
            <a:rPr lang="en-US" sz="2400" dirty="0"/>
            <a:t>Smart Watch</a:t>
          </a:r>
        </a:p>
      </dgm:t>
    </dgm:pt>
    <dgm:pt modelId="{35B51F0A-8117-48A0-BBFC-3DD754169C39}" type="parTrans" cxnId="{DD04B202-7066-4D55-8B00-0FC6AA15EF6E}">
      <dgm:prSet/>
      <dgm:spPr/>
      <dgm:t>
        <a:bodyPr/>
        <a:lstStyle/>
        <a:p>
          <a:endParaRPr lang="en-US"/>
        </a:p>
      </dgm:t>
    </dgm:pt>
    <dgm:pt modelId="{D72AE6F7-B42D-41EE-B506-30867A55ACC5}" type="sibTrans" cxnId="{DD04B202-7066-4D55-8B00-0FC6AA15EF6E}">
      <dgm:prSet/>
      <dgm:spPr/>
      <dgm:t>
        <a:bodyPr/>
        <a:lstStyle/>
        <a:p>
          <a:endParaRPr lang="en-US"/>
        </a:p>
      </dgm:t>
    </dgm:pt>
    <dgm:pt modelId="{A3271D00-1E2B-4F1F-981B-61EE8FCEDA4B}">
      <dgm:prSet phldrT="[Text]" custT="1"/>
      <dgm:spPr/>
      <dgm:t>
        <a:bodyPr/>
        <a:lstStyle/>
        <a:p>
          <a:r>
            <a:rPr lang="en-US" sz="2400" dirty="0"/>
            <a:t>Laptop</a:t>
          </a:r>
        </a:p>
      </dgm:t>
    </dgm:pt>
    <dgm:pt modelId="{5CD97EAB-D77B-4014-9ED1-3F21D3C4347C}" type="parTrans" cxnId="{26DBA7EB-7E32-4588-AE6B-5FD6FE17F5BD}">
      <dgm:prSet/>
      <dgm:spPr/>
      <dgm:t>
        <a:bodyPr/>
        <a:lstStyle/>
        <a:p>
          <a:endParaRPr lang="en-US"/>
        </a:p>
      </dgm:t>
    </dgm:pt>
    <dgm:pt modelId="{5DD6FD5B-DC35-4F0C-B4BF-1293CB81EE1F}" type="sibTrans" cxnId="{26DBA7EB-7E32-4588-AE6B-5FD6FE17F5BD}">
      <dgm:prSet/>
      <dgm:spPr/>
      <dgm:t>
        <a:bodyPr/>
        <a:lstStyle/>
        <a:p>
          <a:endParaRPr lang="en-US"/>
        </a:p>
      </dgm:t>
    </dgm:pt>
    <dgm:pt modelId="{FC3204BB-0477-4947-ABCD-5BB8FBDD834F}">
      <dgm:prSet phldrT="[Text]" custT="1"/>
      <dgm:spPr/>
      <dgm:t>
        <a:bodyPr/>
        <a:lstStyle/>
        <a:p>
          <a:r>
            <a:rPr lang="en-US" sz="2400" dirty="0"/>
            <a:t>Tablet</a:t>
          </a:r>
        </a:p>
      </dgm:t>
    </dgm:pt>
    <dgm:pt modelId="{15890844-8EE6-40C8-A02A-0C51DE0AA353}" type="parTrans" cxnId="{CA971759-C0B3-43F1-8D74-8EA03385A8BA}">
      <dgm:prSet/>
      <dgm:spPr/>
      <dgm:t>
        <a:bodyPr/>
        <a:lstStyle/>
        <a:p>
          <a:endParaRPr lang="en-US"/>
        </a:p>
      </dgm:t>
    </dgm:pt>
    <dgm:pt modelId="{E8A4229D-8C6D-4209-873F-48F4D1653451}" type="sibTrans" cxnId="{CA971759-C0B3-43F1-8D74-8EA03385A8BA}">
      <dgm:prSet/>
      <dgm:spPr/>
      <dgm:t>
        <a:bodyPr/>
        <a:lstStyle/>
        <a:p>
          <a:endParaRPr lang="en-US"/>
        </a:p>
      </dgm:t>
    </dgm:pt>
    <dgm:pt modelId="{B3657B1A-7A59-4079-92FD-E5F07BC4DF5C}">
      <dgm:prSet phldrT="[Text]" custT="1"/>
      <dgm:spPr/>
      <dgm:t>
        <a:bodyPr/>
        <a:lstStyle/>
        <a:p>
          <a:r>
            <a:rPr lang="en-US" sz="2400" dirty="0"/>
            <a:t>Laptop</a:t>
          </a:r>
        </a:p>
      </dgm:t>
    </dgm:pt>
    <dgm:pt modelId="{74BEDA57-4AD8-4970-A2AC-327EC9B4F6E9}" type="parTrans" cxnId="{B75A4B7E-1BF6-4C2F-8CDF-DE58FE4F1EC6}">
      <dgm:prSet/>
      <dgm:spPr/>
      <dgm:t>
        <a:bodyPr/>
        <a:lstStyle/>
        <a:p>
          <a:endParaRPr lang="en-US"/>
        </a:p>
      </dgm:t>
    </dgm:pt>
    <dgm:pt modelId="{8B534D90-784F-4BE1-A407-E3CAD417E43D}" type="sibTrans" cxnId="{B75A4B7E-1BF6-4C2F-8CDF-DE58FE4F1EC6}">
      <dgm:prSet/>
      <dgm:spPr/>
      <dgm:t>
        <a:bodyPr/>
        <a:lstStyle/>
        <a:p>
          <a:endParaRPr lang="en-US"/>
        </a:p>
      </dgm:t>
    </dgm:pt>
    <dgm:pt modelId="{F2AC2DE2-893D-4F6B-A30C-950FC9B4558F}">
      <dgm:prSet phldrT="[Text]" custT="1"/>
      <dgm:spPr/>
      <dgm:t>
        <a:bodyPr/>
        <a:lstStyle/>
        <a:p>
          <a:r>
            <a:rPr lang="en-US" sz="2400" dirty="0"/>
            <a:t>Tablet</a:t>
          </a:r>
        </a:p>
      </dgm:t>
    </dgm:pt>
    <dgm:pt modelId="{59364D5F-E839-4B76-B500-804CD4F25277}" type="parTrans" cxnId="{FC90FDB4-D142-4CCF-ACCA-A06205D108FD}">
      <dgm:prSet/>
      <dgm:spPr/>
      <dgm:t>
        <a:bodyPr/>
        <a:lstStyle/>
        <a:p>
          <a:endParaRPr lang="en-US"/>
        </a:p>
      </dgm:t>
    </dgm:pt>
    <dgm:pt modelId="{73C28AE8-6034-4A89-AFA7-55058EF6181D}" type="sibTrans" cxnId="{FC90FDB4-D142-4CCF-ACCA-A06205D108FD}">
      <dgm:prSet/>
      <dgm:spPr/>
      <dgm:t>
        <a:bodyPr/>
        <a:lstStyle/>
        <a:p>
          <a:endParaRPr lang="en-US"/>
        </a:p>
      </dgm:t>
    </dgm:pt>
    <dgm:pt modelId="{B16E1353-BA29-4646-A201-D09B3D5304A2}" type="pres">
      <dgm:prSet presAssocID="{D5E2DB39-A2E1-400B-A702-D9DBF3B2DF73}" presName="linearFlow" presStyleCnt="0">
        <dgm:presLayoutVars>
          <dgm:dir/>
          <dgm:animLvl val="lvl"/>
          <dgm:resizeHandles/>
        </dgm:presLayoutVars>
      </dgm:prSet>
      <dgm:spPr/>
    </dgm:pt>
    <dgm:pt modelId="{5BD34920-2511-4FB5-9C6B-FF938E7F8452}" type="pres">
      <dgm:prSet presAssocID="{961C7852-67F0-4643-8939-6AA442326FA0}" presName="compositeNode" presStyleCnt="0">
        <dgm:presLayoutVars>
          <dgm:bulletEnabled val="1"/>
        </dgm:presLayoutVars>
      </dgm:prSet>
      <dgm:spPr/>
    </dgm:pt>
    <dgm:pt modelId="{F297B3BD-28CF-4BC9-AA68-4C31F23FB286}" type="pres">
      <dgm:prSet presAssocID="{961C7852-67F0-4643-8939-6AA442326FA0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EC98E797-60A7-4516-B5E1-C2934D06595B}" type="pres">
      <dgm:prSet presAssocID="{961C7852-67F0-4643-8939-6AA442326FA0}" presName="childNode" presStyleLbl="node1" presStyleIdx="0" presStyleCnt="3">
        <dgm:presLayoutVars>
          <dgm:bulletEnabled val="1"/>
        </dgm:presLayoutVars>
      </dgm:prSet>
      <dgm:spPr/>
    </dgm:pt>
    <dgm:pt modelId="{10489A04-AE5B-4115-B2AF-C8C8D3216EF5}" type="pres">
      <dgm:prSet presAssocID="{961C7852-67F0-4643-8939-6AA442326FA0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114B8431-DF43-4167-8807-4E7E01733104}" type="pres">
      <dgm:prSet presAssocID="{CA4AE861-B0D6-4F1E-8F8F-2A1B62E6EE2F}" presName="sibTrans" presStyleCnt="0"/>
      <dgm:spPr/>
    </dgm:pt>
    <dgm:pt modelId="{D4343D24-4516-4119-AF7B-94FD5322C68E}" type="pres">
      <dgm:prSet presAssocID="{48F5169A-EB41-48F8-AEE1-5A231CD48D99}" presName="compositeNode" presStyleCnt="0">
        <dgm:presLayoutVars>
          <dgm:bulletEnabled val="1"/>
        </dgm:presLayoutVars>
      </dgm:prSet>
      <dgm:spPr/>
    </dgm:pt>
    <dgm:pt modelId="{C583F6FC-3816-4676-81B4-36C6638B9BCB}" type="pres">
      <dgm:prSet presAssocID="{48F5169A-EB41-48F8-AEE1-5A231CD48D99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C1201D70-6A86-4C1C-9B3B-62E96942275F}" type="pres">
      <dgm:prSet presAssocID="{48F5169A-EB41-48F8-AEE1-5A231CD48D99}" presName="childNode" presStyleLbl="node1" presStyleIdx="1" presStyleCnt="3">
        <dgm:presLayoutVars>
          <dgm:bulletEnabled val="1"/>
        </dgm:presLayoutVars>
      </dgm:prSet>
      <dgm:spPr/>
    </dgm:pt>
    <dgm:pt modelId="{BBA088F8-222C-465A-8081-189C48529660}" type="pres">
      <dgm:prSet presAssocID="{48F5169A-EB41-48F8-AEE1-5A231CD48D99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BEB61772-698D-4E96-9D30-09FDEFD2F152}" type="pres">
      <dgm:prSet presAssocID="{C1F47809-833E-46CD-842F-A4554332E07F}" presName="sibTrans" presStyleCnt="0"/>
      <dgm:spPr/>
    </dgm:pt>
    <dgm:pt modelId="{F6E55ED7-6B1F-40D4-B81F-1928BF578E12}" type="pres">
      <dgm:prSet presAssocID="{983CA225-9D67-43EF-85DB-9102F27BB336}" presName="compositeNode" presStyleCnt="0">
        <dgm:presLayoutVars>
          <dgm:bulletEnabled val="1"/>
        </dgm:presLayoutVars>
      </dgm:prSet>
      <dgm:spPr/>
    </dgm:pt>
    <dgm:pt modelId="{49A238FC-3F71-46CE-B253-B4AC414FEC35}" type="pres">
      <dgm:prSet presAssocID="{983CA225-9D67-43EF-85DB-9102F27BB336}" presName="imag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C99AD77-A80C-4D2B-AA1D-1E617510D99F}" type="pres">
      <dgm:prSet presAssocID="{983CA225-9D67-43EF-85DB-9102F27BB336}" presName="childNode" presStyleLbl="node1" presStyleIdx="2" presStyleCnt="3">
        <dgm:presLayoutVars>
          <dgm:bulletEnabled val="1"/>
        </dgm:presLayoutVars>
      </dgm:prSet>
      <dgm:spPr/>
    </dgm:pt>
    <dgm:pt modelId="{AEABC299-27ED-4EE8-85C1-5CE9350AA4C9}" type="pres">
      <dgm:prSet presAssocID="{983CA225-9D67-43EF-85DB-9102F27BB33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DD04B202-7066-4D55-8B00-0FC6AA15EF6E}" srcId="{961C7852-67F0-4643-8939-6AA442326FA0}" destId="{8A17611F-06D9-4391-AC5F-B6466434EA10}" srcOrd="2" destOrd="0" parTransId="{35B51F0A-8117-48A0-BBFC-3DD754169C39}" sibTransId="{D72AE6F7-B42D-41EE-B506-30867A55ACC5}"/>
    <dgm:cxn modelId="{979C4922-A8DF-45AA-92D1-E52CB84CCA6C}" type="presOf" srcId="{D5E2DB39-A2E1-400B-A702-D9DBF3B2DF73}" destId="{B16E1353-BA29-4646-A201-D09B3D5304A2}" srcOrd="0" destOrd="0" presId="urn:microsoft.com/office/officeart/2005/8/layout/hList2"/>
    <dgm:cxn modelId="{C0CFC030-90AD-4556-87A2-360F8028F42B}" type="presOf" srcId="{8A17611F-06D9-4391-AC5F-B6466434EA10}" destId="{EC98E797-60A7-4516-B5E1-C2934D06595B}" srcOrd="0" destOrd="2" presId="urn:microsoft.com/office/officeart/2005/8/layout/hList2"/>
    <dgm:cxn modelId="{7B554E34-B445-403C-969D-CB8FF31CD630}" srcId="{961C7852-67F0-4643-8939-6AA442326FA0}" destId="{A561D3A5-15EB-4802-904A-19920F60602F}" srcOrd="1" destOrd="0" parTransId="{72F27252-EEE6-4179-BD0D-B7DF3636CC01}" sibTransId="{93B5EC65-B88D-4F98-9157-34ADBE7A2B77}"/>
    <dgm:cxn modelId="{DBE73C39-DF12-4CD7-8789-0B90E16FE36C}" type="presOf" srcId="{961C7852-67F0-4643-8939-6AA442326FA0}" destId="{10489A04-AE5B-4115-B2AF-C8C8D3216EF5}" srcOrd="0" destOrd="0" presId="urn:microsoft.com/office/officeart/2005/8/layout/hList2"/>
    <dgm:cxn modelId="{EC9B3E62-B74D-4C84-A651-F5150F51C93B}" type="presOf" srcId="{983CA225-9D67-43EF-85DB-9102F27BB336}" destId="{AEABC299-27ED-4EE8-85C1-5CE9350AA4C9}" srcOrd="0" destOrd="0" presId="urn:microsoft.com/office/officeart/2005/8/layout/hList2"/>
    <dgm:cxn modelId="{120ABD62-1A65-4915-8F7E-FAC210EC3245}" type="presOf" srcId="{7FA9EE9B-6616-4B5B-934F-F88118337D88}" destId="{9C99AD77-A80C-4D2B-AA1D-1E617510D99F}" srcOrd="0" destOrd="0" presId="urn:microsoft.com/office/officeart/2005/8/layout/hList2"/>
    <dgm:cxn modelId="{30ECAE6D-E8AF-48DA-9183-6FB6A1E88348}" type="presOf" srcId="{FC3204BB-0477-4947-ABCD-5BB8FBDD834F}" destId="{C1201D70-6A86-4C1C-9B3B-62E96942275F}" srcOrd="0" destOrd="2" presId="urn:microsoft.com/office/officeart/2005/8/layout/hList2"/>
    <dgm:cxn modelId="{CA971759-C0B3-43F1-8D74-8EA03385A8BA}" srcId="{48F5169A-EB41-48F8-AEE1-5A231CD48D99}" destId="{FC3204BB-0477-4947-ABCD-5BB8FBDD834F}" srcOrd="2" destOrd="0" parTransId="{15890844-8EE6-40C8-A02A-0C51DE0AA353}" sibTransId="{E8A4229D-8C6D-4209-873F-48F4D1653451}"/>
    <dgm:cxn modelId="{B75A4B7E-1BF6-4C2F-8CDF-DE58FE4F1EC6}" srcId="{983CA225-9D67-43EF-85DB-9102F27BB336}" destId="{B3657B1A-7A59-4079-92FD-E5F07BC4DF5C}" srcOrd="1" destOrd="0" parTransId="{74BEDA57-4AD8-4970-A2AC-327EC9B4F6E9}" sibTransId="{8B534D90-784F-4BE1-A407-E3CAD417E43D}"/>
    <dgm:cxn modelId="{AC52F185-74A7-417C-A15B-062927B06179}" type="presOf" srcId="{F2AC2DE2-893D-4F6B-A30C-950FC9B4558F}" destId="{9C99AD77-A80C-4D2B-AA1D-1E617510D99F}" srcOrd="0" destOrd="2" presId="urn:microsoft.com/office/officeart/2005/8/layout/hList2"/>
    <dgm:cxn modelId="{DE347A88-9F9B-4300-BC3D-31C889057D02}" type="presOf" srcId="{E7E4E2D9-0008-4453-BF36-E4666A5E528F}" destId="{C1201D70-6A86-4C1C-9B3B-62E96942275F}" srcOrd="0" destOrd="0" presId="urn:microsoft.com/office/officeart/2005/8/layout/hList2"/>
    <dgm:cxn modelId="{BF4C3B9A-1826-41AA-A9DD-25B2D41D0F48}" srcId="{D5E2DB39-A2E1-400B-A702-D9DBF3B2DF73}" destId="{48F5169A-EB41-48F8-AEE1-5A231CD48D99}" srcOrd="1" destOrd="0" parTransId="{15879C3E-24AD-4BE7-A6A3-8D79662CF7FB}" sibTransId="{C1F47809-833E-46CD-842F-A4554332E07F}"/>
    <dgm:cxn modelId="{EDFF809A-1F76-4A01-A906-5D1E8418F4FF}" srcId="{D5E2DB39-A2E1-400B-A702-D9DBF3B2DF73}" destId="{983CA225-9D67-43EF-85DB-9102F27BB336}" srcOrd="2" destOrd="0" parTransId="{D0340527-0618-4ECA-BD4E-8F7361326171}" sibTransId="{3774187A-B11D-45A8-B705-C6CCF2EF0B1D}"/>
    <dgm:cxn modelId="{96B8BCA3-92BA-4C89-A424-725CFF0465B9}" type="presOf" srcId="{B3657B1A-7A59-4079-92FD-E5F07BC4DF5C}" destId="{9C99AD77-A80C-4D2B-AA1D-1E617510D99F}" srcOrd="0" destOrd="1" presId="urn:microsoft.com/office/officeart/2005/8/layout/hList2"/>
    <dgm:cxn modelId="{A14213A4-4AC6-4F05-83CC-B059CED06443}" type="presOf" srcId="{A561D3A5-15EB-4802-904A-19920F60602F}" destId="{EC98E797-60A7-4516-B5E1-C2934D06595B}" srcOrd="0" destOrd="1" presId="urn:microsoft.com/office/officeart/2005/8/layout/hList2"/>
    <dgm:cxn modelId="{3FC7C8A4-1092-4E7B-BD19-B68E0970E253}" type="presOf" srcId="{48F5169A-EB41-48F8-AEE1-5A231CD48D99}" destId="{BBA088F8-222C-465A-8081-189C48529660}" srcOrd="0" destOrd="0" presId="urn:microsoft.com/office/officeart/2005/8/layout/hList2"/>
    <dgm:cxn modelId="{860108B1-6407-4E10-BD5A-1ED0E0AFC48E}" type="presOf" srcId="{A3271D00-1E2B-4F1F-981B-61EE8FCEDA4B}" destId="{C1201D70-6A86-4C1C-9B3B-62E96942275F}" srcOrd="0" destOrd="1" presId="urn:microsoft.com/office/officeart/2005/8/layout/hList2"/>
    <dgm:cxn modelId="{FC90FDB4-D142-4CCF-ACCA-A06205D108FD}" srcId="{983CA225-9D67-43EF-85DB-9102F27BB336}" destId="{F2AC2DE2-893D-4F6B-A30C-950FC9B4558F}" srcOrd="2" destOrd="0" parTransId="{59364D5F-E839-4B76-B500-804CD4F25277}" sibTransId="{73C28AE8-6034-4A89-AFA7-55058EF6181D}"/>
    <dgm:cxn modelId="{EB6EE9D2-4B79-4573-AFB7-DD3F15A92327}" type="presOf" srcId="{92CA0BFE-B707-4EF6-AD5B-78E146C11BDD}" destId="{EC98E797-60A7-4516-B5E1-C2934D06595B}" srcOrd="0" destOrd="0" presId="urn:microsoft.com/office/officeart/2005/8/layout/hList2"/>
    <dgm:cxn modelId="{C90847DD-4B8D-459F-8F95-225FE99CA21C}" srcId="{D5E2DB39-A2E1-400B-A702-D9DBF3B2DF73}" destId="{961C7852-67F0-4643-8939-6AA442326FA0}" srcOrd="0" destOrd="0" parTransId="{944DD8C1-ABB0-4021-BE28-42AD12BEF8D8}" sibTransId="{CA4AE861-B0D6-4F1E-8F8F-2A1B62E6EE2F}"/>
    <dgm:cxn modelId="{9AED2CE2-EFE9-40F8-8454-7F99A55866CE}" srcId="{961C7852-67F0-4643-8939-6AA442326FA0}" destId="{92CA0BFE-B707-4EF6-AD5B-78E146C11BDD}" srcOrd="0" destOrd="0" parTransId="{F7462FC7-BC95-4C54-917F-36403FA2F4D5}" sibTransId="{53BCBDAB-D7D0-4BA6-853F-6BD15E91ECE7}"/>
    <dgm:cxn modelId="{26DBA7EB-7E32-4588-AE6B-5FD6FE17F5BD}" srcId="{48F5169A-EB41-48F8-AEE1-5A231CD48D99}" destId="{A3271D00-1E2B-4F1F-981B-61EE8FCEDA4B}" srcOrd="1" destOrd="0" parTransId="{5CD97EAB-D77B-4014-9ED1-3F21D3C4347C}" sibTransId="{5DD6FD5B-DC35-4F0C-B4BF-1293CB81EE1F}"/>
    <dgm:cxn modelId="{686683EC-B3CB-4A32-9EB9-93D540536078}" srcId="{983CA225-9D67-43EF-85DB-9102F27BB336}" destId="{7FA9EE9B-6616-4B5B-934F-F88118337D88}" srcOrd="0" destOrd="0" parTransId="{2E012C78-3CB3-4059-B9B5-5D391297D5E1}" sibTransId="{40FAC340-9FC1-48EE-B70A-957A2AE10DEE}"/>
    <dgm:cxn modelId="{85D15CF0-BB39-4C21-9320-3A0B14FEE0F3}" srcId="{48F5169A-EB41-48F8-AEE1-5A231CD48D99}" destId="{E7E4E2D9-0008-4453-BF36-E4666A5E528F}" srcOrd="0" destOrd="0" parTransId="{2E1725BA-16E9-452F-B65A-45FD5CDFDA21}" sibTransId="{81AE38DA-B73D-4B70-AC47-12D7E7F63E02}"/>
    <dgm:cxn modelId="{1F1F4810-3759-4B2F-8988-72B98EC0BD0A}" type="presParOf" srcId="{B16E1353-BA29-4646-A201-D09B3D5304A2}" destId="{5BD34920-2511-4FB5-9C6B-FF938E7F8452}" srcOrd="0" destOrd="0" presId="urn:microsoft.com/office/officeart/2005/8/layout/hList2"/>
    <dgm:cxn modelId="{15736F71-8D7A-49C7-B6B2-67A0510FBF14}" type="presParOf" srcId="{5BD34920-2511-4FB5-9C6B-FF938E7F8452}" destId="{F297B3BD-28CF-4BC9-AA68-4C31F23FB286}" srcOrd="0" destOrd="0" presId="urn:microsoft.com/office/officeart/2005/8/layout/hList2"/>
    <dgm:cxn modelId="{259E589F-1F84-4D69-BD56-E9AD0E8EB5F9}" type="presParOf" srcId="{5BD34920-2511-4FB5-9C6B-FF938E7F8452}" destId="{EC98E797-60A7-4516-B5E1-C2934D06595B}" srcOrd="1" destOrd="0" presId="urn:microsoft.com/office/officeart/2005/8/layout/hList2"/>
    <dgm:cxn modelId="{8C5F2706-EB4E-4A2C-9B42-25E2AB3B0598}" type="presParOf" srcId="{5BD34920-2511-4FB5-9C6B-FF938E7F8452}" destId="{10489A04-AE5B-4115-B2AF-C8C8D3216EF5}" srcOrd="2" destOrd="0" presId="urn:microsoft.com/office/officeart/2005/8/layout/hList2"/>
    <dgm:cxn modelId="{500F155F-59AD-4676-9489-684380178DE5}" type="presParOf" srcId="{B16E1353-BA29-4646-A201-D09B3D5304A2}" destId="{114B8431-DF43-4167-8807-4E7E01733104}" srcOrd="1" destOrd="0" presId="urn:microsoft.com/office/officeart/2005/8/layout/hList2"/>
    <dgm:cxn modelId="{FF65D0F2-E637-43DB-9800-B88644A611AE}" type="presParOf" srcId="{B16E1353-BA29-4646-A201-D09B3D5304A2}" destId="{D4343D24-4516-4119-AF7B-94FD5322C68E}" srcOrd="2" destOrd="0" presId="urn:microsoft.com/office/officeart/2005/8/layout/hList2"/>
    <dgm:cxn modelId="{416F81F1-87B8-45B9-81D7-2CCC12AD737C}" type="presParOf" srcId="{D4343D24-4516-4119-AF7B-94FD5322C68E}" destId="{C583F6FC-3816-4676-81B4-36C6638B9BCB}" srcOrd="0" destOrd="0" presId="urn:microsoft.com/office/officeart/2005/8/layout/hList2"/>
    <dgm:cxn modelId="{2DABB1A6-D1EC-4490-8213-1A28B6450525}" type="presParOf" srcId="{D4343D24-4516-4119-AF7B-94FD5322C68E}" destId="{C1201D70-6A86-4C1C-9B3B-62E96942275F}" srcOrd="1" destOrd="0" presId="urn:microsoft.com/office/officeart/2005/8/layout/hList2"/>
    <dgm:cxn modelId="{8C9B34B3-5076-4B81-B48E-8FA9D32C632E}" type="presParOf" srcId="{D4343D24-4516-4119-AF7B-94FD5322C68E}" destId="{BBA088F8-222C-465A-8081-189C48529660}" srcOrd="2" destOrd="0" presId="urn:microsoft.com/office/officeart/2005/8/layout/hList2"/>
    <dgm:cxn modelId="{7A3BD278-60A5-46BF-A501-2164087ED747}" type="presParOf" srcId="{B16E1353-BA29-4646-A201-D09B3D5304A2}" destId="{BEB61772-698D-4E96-9D30-09FDEFD2F152}" srcOrd="3" destOrd="0" presId="urn:microsoft.com/office/officeart/2005/8/layout/hList2"/>
    <dgm:cxn modelId="{F2E00C47-34E9-4A67-AE04-58A7D06D5A67}" type="presParOf" srcId="{B16E1353-BA29-4646-A201-D09B3D5304A2}" destId="{F6E55ED7-6B1F-40D4-B81F-1928BF578E12}" srcOrd="4" destOrd="0" presId="urn:microsoft.com/office/officeart/2005/8/layout/hList2"/>
    <dgm:cxn modelId="{07CE75A3-CA96-4FE0-88D6-AC21E33E8A4E}" type="presParOf" srcId="{F6E55ED7-6B1F-40D4-B81F-1928BF578E12}" destId="{49A238FC-3F71-46CE-B253-B4AC414FEC35}" srcOrd="0" destOrd="0" presId="urn:microsoft.com/office/officeart/2005/8/layout/hList2"/>
    <dgm:cxn modelId="{8E1E0F7D-02D0-4CE8-AC51-5D597C5618E4}" type="presParOf" srcId="{F6E55ED7-6B1F-40D4-B81F-1928BF578E12}" destId="{9C99AD77-A80C-4D2B-AA1D-1E617510D99F}" srcOrd="1" destOrd="0" presId="urn:microsoft.com/office/officeart/2005/8/layout/hList2"/>
    <dgm:cxn modelId="{8B9DD52A-9437-408D-B47B-F6BC6B2CA192}" type="presParOf" srcId="{F6E55ED7-6B1F-40D4-B81F-1928BF578E12}" destId="{AEABC299-27ED-4EE8-85C1-5CE9350AA4C9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6A60B9-9A3D-417F-90F1-0A9A7D23750E}" type="doc">
      <dgm:prSet loTypeId="urn:microsoft.com/office/officeart/2005/8/layout/vList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5BC8587-D737-42A0-8F6B-8C114F6509DC}">
      <dgm:prSet phldrT="[Text]" custT="1"/>
      <dgm:spPr/>
      <dgm:t>
        <a:bodyPr/>
        <a:lstStyle/>
        <a:p>
          <a:r>
            <a:rPr lang="en-US" sz="2400" dirty="0"/>
            <a:t>Internal Components</a:t>
          </a:r>
        </a:p>
      </dgm:t>
    </dgm:pt>
    <dgm:pt modelId="{1240C68C-AED8-4CDF-953F-DCA7D07D5399}" type="parTrans" cxnId="{DC61C9FE-EB0E-48AD-A477-041E1FAEC8AF}">
      <dgm:prSet/>
      <dgm:spPr/>
      <dgm:t>
        <a:bodyPr/>
        <a:lstStyle/>
        <a:p>
          <a:endParaRPr lang="en-US"/>
        </a:p>
      </dgm:t>
    </dgm:pt>
    <dgm:pt modelId="{49695AC3-35E6-44AD-8E80-D4E81739DA06}" type="sibTrans" cxnId="{DC61C9FE-EB0E-48AD-A477-041E1FAEC8AF}">
      <dgm:prSet/>
      <dgm:spPr/>
      <dgm:t>
        <a:bodyPr/>
        <a:lstStyle/>
        <a:p>
          <a:endParaRPr lang="en-US"/>
        </a:p>
      </dgm:t>
    </dgm:pt>
    <dgm:pt modelId="{60F7126F-D54B-42A2-B78B-604B0BAEE2AF}">
      <dgm:prSet phldrT="[Text]" custT="1"/>
      <dgm:spPr/>
      <dgm:t>
        <a:bodyPr/>
        <a:lstStyle/>
        <a:p>
          <a:r>
            <a:rPr lang="en-US" sz="2400" dirty="0"/>
            <a:t>Form Factor</a:t>
          </a:r>
        </a:p>
      </dgm:t>
    </dgm:pt>
    <dgm:pt modelId="{233F43B8-7E42-4775-95DB-4A681E1BAF93}" type="parTrans" cxnId="{B67487AE-5601-48F0-BC17-81A58D331981}">
      <dgm:prSet/>
      <dgm:spPr/>
      <dgm:t>
        <a:bodyPr/>
        <a:lstStyle/>
        <a:p>
          <a:endParaRPr lang="en-US"/>
        </a:p>
      </dgm:t>
    </dgm:pt>
    <dgm:pt modelId="{9BDC60A0-CA38-4852-8E70-049C79C2D099}" type="sibTrans" cxnId="{B67487AE-5601-48F0-BC17-81A58D331981}">
      <dgm:prSet/>
      <dgm:spPr/>
      <dgm:t>
        <a:bodyPr/>
        <a:lstStyle/>
        <a:p>
          <a:endParaRPr lang="en-US"/>
        </a:p>
      </dgm:t>
    </dgm:pt>
    <dgm:pt modelId="{6F170E9D-AC85-4C47-ACA2-E11F5F0B3115}">
      <dgm:prSet phldrT="[Text]" custT="1"/>
      <dgm:spPr/>
      <dgm:t>
        <a:bodyPr/>
        <a:lstStyle/>
        <a:p>
          <a:r>
            <a:rPr lang="en-US" sz="2400" dirty="0"/>
            <a:t>Software</a:t>
          </a:r>
        </a:p>
      </dgm:t>
    </dgm:pt>
    <dgm:pt modelId="{15E00B3A-427F-410F-BFBD-6CA107CC06D0}" type="parTrans" cxnId="{5929871C-7747-4207-AA44-6DB2D2D7036E}">
      <dgm:prSet/>
      <dgm:spPr/>
      <dgm:t>
        <a:bodyPr/>
        <a:lstStyle/>
        <a:p>
          <a:endParaRPr lang="en-US"/>
        </a:p>
      </dgm:t>
    </dgm:pt>
    <dgm:pt modelId="{3F3CC7B8-FBE8-4B77-BF45-C3E4B5E89721}" type="sibTrans" cxnId="{5929871C-7747-4207-AA44-6DB2D2D7036E}">
      <dgm:prSet/>
      <dgm:spPr/>
      <dgm:t>
        <a:bodyPr/>
        <a:lstStyle/>
        <a:p>
          <a:endParaRPr lang="en-US"/>
        </a:p>
      </dgm:t>
    </dgm:pt>
    <dgm:pt modelId="{8759E195-DF70-4556-847D-79EAFA794B95}" type="pres">
      <dgm:prSet presAssocID="{8C6A60B9-9A3D-417F-90F1-0A9A7D23750E}" presName="linearFlow" presStyleCnt="0">
        <dgm:presLayoutVars>
          <dgm:dir/>
          <dgm:resizeHandles val="exact"/>
        </dgm:presLayoutVars>
      </dgm:prSet>
      <dgm:spPr/>
    </dgm:pt>
    <dgm:pt modelId="{2E9364C6-4A13-4893-B086-D6830F40DC8D}" type="pres">
      <dgm:prSet presAssocID="{15BC8587-D737-42A0-8F6B-8C114F6509DC}" presName="composite" presStyleCnt="0"/>
      <dgm:spPr/>
    </dgm:pt>
    <dgm:pt modelId="{1F96F5A2-6D1F-46A0-84DA-2207427BD449}" type="pres">
      <dgm:prSet presAssocID="{15BC8587-D737-42A0-8F6B-8C114F6509D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F53840F-9B90-4C11-85F9-AF2D4927A401}" type="pres">
      <dgm:prSet presAssocID="{15BC8587-D737-42A0-8F6B-8C114F6509DC}" presName="txShp" presStyleLbl="node1" presStyleIdx="0" presStyleCnt="3">
        <dgm:presLayoutVars>
          <dgm:bulletEnabled val="1"/>
        </dgm:presLayoutVars>
      </dgm:prSet>
      <dgm:spPr/>
    </dgm:pt>
    <dgm:pt modelId="{263CA5C9-5F55-4EB8-A35E-433A87997574}" type="pres">
      <dgm:prSet presAssocID="{49695AC3-35E6-44AD-8E80-D4E81739DA06}" presName="spacing" presStyleCnt="0"/>
      <dgm:spPr/>
    </dgm:pt>
    <dgm:pt modelId="{29FC22B8-C0C3-47AB-BF93-28C36A085AFC}" type="pres">
      <dgm:prSet presAssocID="{60F7126F-D54B-42A2-B78B-604B0BAEE2AF}" presName="composite" presStyleCnt="0"/>
      <dgm:spPr/>
    </dgm:pt>
    <dgm:pt modelId="{8B007ADA-17B6-40A3-B5B4-C0ABD8F2C142}" type="pres">
      <dgm:prSet presAssocID="{60F7126F-D54B-42A2-B78B-604B0BAEE2AF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2FA18A6-F0AC-444C-9269-F565EACB747D}" type="pres">
      <dgm:prSet presAssocID="{60F7126F-D54B-42A2-B78B-604B0BAEE2AF}" presName="txShp" presStyleLbl="node1" presStyleIdx="1" presStyleCnt="3">
        <dgm:presLayoutVars>
          <dgm:bulletEnabled val="1"/>
        </dgm:presLayoutVars>
      </dgm:prSet>
      <dgm:spPr/>
    </dgm:pt>
    <dgm:pt modelId="{2C064C3E-4536-4693-995B-849A05F17B99}" type="pres">
      <dgm:prSet presAssocID="{9BDC60A0-CA38-4852-8E70-049C79C2D099}" presName="spacing" presStyleCnt="0"/>
      <dgm:spPr/>
    </dgm:pt>
    <dgm:pt modelId="{93EEFC86-285E-4FF8-935B-9FF2E8BFE42C}" type="pres">
      <dgm:prSet presAssocID="{6F170E9D-AC85-4C47-ACA2-E11F5F0B3115}" presName="composite" presStyleCnt="0"/>
      <dgm:spPr/>
    </dgm:pt>
    <dgm:pt modelId="{2D372684-BF1A-422A-AAB8-097F03479454}" type="pres">
      <dgm:prSet presAssocID="{6F170E9D-AC85-4C47-ACA2-E11F5F0B3115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D513E68-A6BB-4DC0-9F5E-AF2A2583F710}" type="pres">
      <dgm:prSet presAssocID="{6F170E9D-AC85-4C47-ACA2-E11F5F0B3115}" presName="txShp" presStyleLbl="node1" presStyleIdx="2" presStyleCnt="3">
        <dgm:presLayoutVars>
          <dgm:bulletEnabled val="1"/>
        </dgm:presLayoutVars>
      </dgm:prSet>
      <dgm:spPr/>
    </dgm:pt>
  </dgm:ptLst>
  <dgm:cxnLst>
    <dgm:cxn modelId="{5929871C-7747-4207-AA44-6DB2D2D7036E}" srcId="{8C6A60B9-9A3D-417F-90F1-0A9A7D23750E}" destId="{6F170E9D-AC85-4C47-ACA2-E11F5F0B3115}" srcOrd="2" destOrd="0" parTransId="{15E00B3A-427F-410F-BFBD-6CA107CC06D0}" sibTransId="{3F3CC7B8-FBE8-4B77-BF45-C3E4B5E89721}"/>
    <dgm:cxn modelId="{78042428-EE0E-442C-A1DC-D00DF3243B94}" type="presOf" srcId="{60F7126F-D54B-42A2-B78B-604B0BAEE2AF}" destId="{E2FA18A6-F0AC-444C-9269-F565EACB747D}" srcOrd="0" destOrd="0" presId="urn:microsoft.com/office/officeart/2005/8/layout/vList3"/>
    <dgm:cxn modelId="{7F3B749D-DE20-4A0D-A352-F1173F361547}" type="presOf" srcId="{8C6A60B9-9A3D-417F-90F1-0A9A7D23750E}" destId="{8759E195-DF70-4556-847D-79EAFA794B95}" srcOrd="0" destOrd="0" presId="urn:microsoft.com/office/officeart/2005/8/layout/vList3"/>
    <dgm:cxn modelId="{3569B4A4-4466-4EC8-8D60-990208287DA3}" type="presOf" srcId="{6F170E9D-AC85-4C47-ACA2-E11F5F0B3115}" destId="{2D513E68-A6BB-4DC0-9F5E-AF2A2583F710}" srcOrd="0" destOrd="0" presId="urn:microsoft.com/office/officeart/2005/8/layout/vList3"/>
    <dgm:cxn modelId="{B67487AE-5601-48F0-BC17-81A58D331981}" srcId="{8C6A60B9-9A3D-417F-90F1-0A9A7D23750E}" destId="{60F7126F-D54B-42A2-B78B-604B0BAEE2AF}" srcOrd="1" destOrd="0" parTransId="{233F43B8-7E42-4775-95DB-4A681E1BAF93}" sibTransId="{9BDC60A0-CA38-4852-8E70-049C79C2D099}"/>
    <dgm:cxn modelId="{B34B88F3-E4A2-4488-8CD7-C7748C0EC75A}" type="presOf" srcId="{15BC8587-D737-42A0-8F6B-8C114F6509DC}" destId="{AF53840F-9B90-4C11-85F9-AF2D4927A401}" srcOrd="0" destOrd="0" presId="urn:microsoft.com/office/officeart/2005/8/layout/vList3"/>
    <dgm:cxn modelId="{DC61C9FE-EB0E-48AD-A477-041E1FAEC8AF}" srcId="{8C6A60B9-9A3D-417F-90F1-0A9A7D23750E}" destId="{15BC8587-D737-42A0-8F6B-8C114F6509DC}" srcOrd="0" destOrd="0" parTransId="{1240C68C-AED8-4CDF-953F-DCA7D07D5399}" sibTransId="{49695AC3-35E6-44AD-8E80-D4E81739DA06}"/>
    <dgm:cxn modelId="{D191D2F9-102D-497B-981A-FCF545C75B7C}" type="presParOf" srcId="{8759E195-DF70-4556-847D-79EAFA794B95}" destId="{2E9364C6-4A13-4893-B086-D6830F40DC8D}" srcOrd="0" destOrd="0" presId="urn:microsoft.com/office/officeart/2005/8/layout/vList3"/>
    <dgm:cxn modelId="{6643048A-4DE6-463A-81FB-A0889ED7D9B8}" type="presParOf" srcId="{2E9364C6-4A13-4893-B086-D6830F40DC8D}" destId="{1F96F5A2-6D1F-46A0-84DA-2207427BD449}" srcOrd="0" destOrd="0" presId="urn:microsoft.com/office/officeart/2005/8/layout/vList3"/>
    <dgm:cxn modelId="{0B47ED46-4FBC-4A3C-AD08-9BD7BC130841}" type="presParOf" srcId="{2E9364C6-4A13-4893-B086-D6830F40DC8D}" destId="{AF53840F-9B90-4C11-85F9-AF2D4927A401}" srcOrd="1" destOrd="0" presId="urn:microsoft.com/office/officeart/2005/8/layout/vList3"/>
    <dgm:cxn modelId="{60B5067F-5F2E-4DC8-B75F-2C291D79877D}" type="presParOf" srcId="{8759E195-DF70-4556-847D-79EAFA794B95}" destId="{263CA5C9-5F55-4EB8-A35E-433A87997574}" srcOrd="1" destOrd="0" presId="urn:microsoft.com/office/officeart/2005/8/layout/vList3"/>
    <dgm:cxn modelId="{CDE99E43-C702-4009-A68D-6602FC939212}" type="presParOf" srcId="{8759E195-DF70-4556-847D-79EAFA794B95}" destId="{29FC22B8-C0C3-47AB-BF93-28C36A085AFC}" srcOrd="2" destOrd="0" presId="urn:microsoft.com/office/officeart/2005/8/layout/vList3"/>
    <dgm:cxn modelId="{DA902881-D3CF-41E9-BD92-A3244B11070B}" type="presParOf" srcId="{29FC22B8-C0C3-47AB-BF93-28C36A085AFC}" destId="{8B007ADA-17B6-40A3-B5B4-C0ABD8F2C142}" srcOrd="0" destOrd="0" presId="urn:microsoft.com/office/officeart/2005/8/layout/vList3"/>
    <dgm:cxn modelId="{EA1AB4D5-DBCC-483E-9684-A689D2585025}" type="presParOf" srcId="{29FC22B8-C0C3-47AB-BF93-28C36A085AFC}" destId="{E2FA18A6-F0AC-444C-9269-F565EACB747D}" srcOrd="1" destOrd="0" presId="urn:microsoft.com/office/officeart/2005/8/layout/vList3"/>
    <dgm:cxn modelId="{7B11919C-7EDB-4679-9223-26C3FC72E033}" type="presParOf" srcId="{8759E195-DF70-4556-847D-79EAFA794B95}" destId="{2C064C3E-4536-4693-995B-849A05F17B99}" srcOrd="3" destOrd="0" presId="urn:microsoft.com/office/officeart/2005/8/layout/vList3"/>
    <dgm:cxn modelId="{7DE5C14D-0580-404C-AB57-63C84CE81CD2}" type="presParOf" srcId="{8759E195-DF70-4556-847D-79EAFA794B95}" destId="{93EEFC86-285E-4FF8-935B-9FF2E8BFE42C}" srcOrd="4" destOrd="0" presId="urn:microsoft.com/office/officeart/2005/8/layout/vList3"/>
    <dgm:cxn modelId="{4409CBEA-10B0-4D7C-AD77-426E6EB7831A}" type="presParOf" srcId="{93EEFC86-285E-4FF8-935B-9FF2E8BFE42C}" destId="{2D372684-BF1A-422A-AAB8-097F03479454}" srcOrd="0" destOrd="0" presId="urn:microsoft.com/office/officeart/2005/8/layout/vList3"/>
    <dgm:cxn modelId="{D3BE2897-B724-4E42-A6E0-2074485C5279}" type="presParOf" srcId="{93EEFC86-285E-4FF8-935B-9FF2E8BFE42C}" destId="{2D513E68-A6BB-4DC0-9F5E-AF2A2583F71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9EB552-D779-449A-817F-29D2270E1613}" type="doc">
      <dgm:prSet loTypeId="urn:diagrams.loki3.com/Bracket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7F1CD04-2E64-4E7C-B170-7FB050E61E35}">
      <dgm:prSet phldrT="[Text]" custT="1"/>
      <dgm:spPr/>
      <dgm:t>
        <a:bodyPr/>
        <a:lstStyle/>
        <a:p>
          <a:pPr algn="ctr"/>
          <a:r>
            <a:rPr lang="en-US" sz="2400" b="1" dirty="0"/>
            <a:t>NAICS</a:t>
          </a:r>
        </a:p>
        <a:p>
          <a:pPr algn="ctr"/>
          <a:r>
            <a:rPr lang="en-US" sz="2400" b="1" dirty="0"/>
            <a:t>(Broader)</a:t>
          </a:r>
        </a:p>
      </dgm:t>
    </dgm:pt>
    <dgm:pt modelId="{CCD2A41F-E490-4F04-9523-8E157EDA7C6F}" type="parTrans" cxnId="{3C606A19-0FF3-41FD-982F-EAFB99A5EE31}">
      <dgm:prSet/>
      <dgm:spPr/>
      <dgm:t>
        <a:bodyPr/>
        <a:lstStyle/>
        <a:p>
          <a:endParaRPr lang="en-US"/>
        </a:p>
      </dgm:t>
    </dgm:pt>
    <dgm:pt modelId="{73AE12BB-4BA7-49CC-8EBC-123EFC5248A1}" type="sibTrans" cxnId="{3C606A19-0FF3-41FD-982F-EAFB99A5EE31}">
      <dgm:prSet/>
      <dgm:spPr/>
      <dgm:t>
        <a:bodyPr/>
        <a:lstStyle/>
        <a:p>
          <a:endParaRPr lang="en-US"/>
        </a:p>
      </dgm:t>
    </dgm:pt>
    <dgm:pt modelId="{CC3E55A9-D258-4211-AFE6-9560BA7A666A}">
      <dgm:prSet phldrT="[Text]" custT="1"/>
      <dgm:spPr/>
      <dgm:t>
        <a:bodyPr/>
        <a:lstStyle/>
        <a:p>
          <a:r>
            <a:rPr lang="en-US" sz="2400" dirty="0"/>
            <a:t>“..primarily engaged in manufacturing radio and television broadcast and </a:t>
          </a:r>
          <a:r>
            <a:rPr lang="en-US" sz="2400" u="sng" dirty="0"/>
            <a:t>wireless</a:t>
          </a:r>
          <a:r>
            <a:rPr lang="en-US" sz="2400" dirty="0"/>
            <a:t> communications equipment” </a:t>
          </a:r>
        </a:p>
      </dgm:t>
    </dgm:pt>
    <dgm:pt modelId="{E17EC4E4-3146-438B-9EFE-421905859ED2}" type="parTrans" cxnId="{3FFE3CE9-C90A-4FAE-B98B-D76C0EA7EF61}">
      <dgm:prSet/>
      <dgm:spPr/>
      <dgm:t>
        <a:bodyPr/>
        <a:lstStyle/>
        <a:p>
          <a:endParaRPr lang="en-US"/>
        </a:p>
      </dgm:t>
    </dgm:pt>
    <dgm:pt modelId="{101D8100-FAD5-4A39-B0A1-0B2BD4E8548D}" type="sibTrans" cxnId="{3FFE3CE9-C90A-4FAE-B98B-D76C0EA7EF61}">
      <dgm:prSet/>
      <dgm:spPr/>
      <dgm:t>
        <a:bodyPr/>
        <a:lstStyle/>
        <a:p>
          <a:endParaRPr lang="en-US"/>
        </a:p>
      </dgm:t>
    </dgm:pt>
    <dgm:pt modelId="{E5464D55-AE51-4362-B49C-B97DEA845D24}">
      <dgm:prSet phldrT="[Text]" custT="1"/>
      <dgm:spPr/>
      <dgm:t>
        <a:bodyPr/>
        <a:lstStyle/>
        <a:p>
          <a:pPr algn="ctr"/>
          <a:r>
            <a:rPr lang="en-US" sz="2400" b="1" dirty="0"/>
            <a:t>Statista</a:t>
          </a:r>
        </a:p>
        <a:p>
          <a:pPr algn="ctr"/>
          <a:r>
            <a:rPr lang="en-US" sz="2400" b="1" dirty="0"/>
            <a:t>(Closer)</a:t>
          </a:r>
        </a:p>
      </dgm:t>
    </dgm:pt>
    <dgm:pt modelId="{C9E0D3A6-06F6-4AF1-B7EA-7160C6915749}" type="parTrans" cxnId="{23F3A5EC-901A-4FA9-ADA8-755912D70F7C}">
      <dgm:prSet/>
      <dgm:spPr/>
      <dgm:t>
        <a:bodyPr/>
        <a:lstStyle/>
        <a:p>
          <a:endParaRPr lang="en-US"/>
        </a:p>
      </dgm:t>
    </dgm:pt>
    <dgm:pt modelId="{EB97E675-99E0-4AEE-B3C5-6444ADD19A3C}" type="sibTrans" cxnId="{23F3A5EC-901A-4FA9-ADA8-755912D70F7C}">
      <dgm:prSet/>
      <dgm:spPr/>
      <dgm:t>
        <a:bodyPr/>
        <a:lstStyle/>
        <a:p>
          <a:endParaRPr lang="en-US"/>
        </a:p>
      </dgm:t>
    </dgm:pt>
    <dgm:pt modelId="{720C0969-1B20-4BC9-BA51-DD8453F05BD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“..features both mobile phones in classical sense (cell phones) and smartphones(featuring a personal computer, internet connection, etc.)”</a:t>
          </a:r>
        </a:p>
      </dgm:t>
    </dgm:pt>
    <dgm:pt modelId="{590DADDD-060D-4653-8C7C-C075D335C877}" type="parTrans" cxnId="{79771000-134B-4F8C-8F38-A465CD8A9339}">
      <dgm:prSet/>
      <dgm:spPr/>
      <dgm:t>
        <a:bodyPr/>
        <a:lstStyle/>
        <a:p>
          <a:endParaRPr lang="en-US"/>
        </a:p>
      </dgm:t>
    </dgm:pt>
    <dgm:pt modelId="{AE02523D-EA38-4A3E-9F7A-BD83025F8D3F}" type="sibTrans" cxnId="{79771000-134B-4F8C-8F38-A465CD8A9339}">
      <dgm:prSet/>
      <dgm:spPr/>
      <dgm:t>
        <a:bodyPr/>
        <a:lstStyle/>
        <a:p>
          <a:endParaRPr lang="en-US"/>
        </a:p>
      </dgm:t>
    </dgm:pt>
    <dgm:pt modelId="{0D70C48E-B0C8-46C0-A944-05D2A2CED9AD}" type="pres">
      <dgm:prSet presAssocID="{AC9EB552-D779-449A-817F-29D2270E1613}" presName="Name0" presStyleCnt="0">
        <dgm:presLayoutVars>
          <dgm:dir/>
          <dgm:animLvl val="lvl"/>
          <dgm:resizeHandles val="exact"/>
        </dgm:presLayoutVars>
      </dgm:prSet>
      <dgm:spPr/>
    </dgm:pt>
    <dgm:pt modelId="{C6DA6522-2CA6-4539-862B-861A389FC710}" type="pres">
      <dgm:prSet presAssocID="{D7F1CD04-2E64-4E7C-B170-7FB050E61E35}" presName="linNode" presStyleCnt="0"/>
      <dgm:spPr/>
    </dgm:pt>
    <dgm:pt modelId="{95DE2176-0DDE-4CFF-9E88-B59915135CA3}" type="pres">
      <dgm:prSet presAssocID="{D7F1CD04-2E64-4E7C-B170-7FB050E61E35}" presName="parTx" presStyleLbl="revTx" presStyleIdx="0" presStyleCnt="2">
        <dgm:presLayoutVars>
          <dgm:chMax val="1"/>
          <dgm:bulletEnabled val="1"/>
        </dgm:presLayoutVars>
      </dgm:prSet>
      <dgm:spPr/>
    </dgm:pt>
    <dgm:pt modelId="{60636FDE-D459-4B78-93DC-ECE5B531D638}" type="pres">
      <dgm:prSet presAssocID="{D7F1CD04-2E64-4E7C-B170-7FB050E61E35}" presName="bracket" presStyleLbl="parChTrans1D1" presStyleIdx="0" presStyleCnt="2"/>
      <dgm:spPr/>
    </dgm:pt>
    <dgm:pt modelId="{4E1A73BF-89DD-4306-945B-96498B872E3E}" type="pres">
      <dgm:prSet presAssocID="{D7F1CD04-2E64-4E7C-B170-7FB050E61E35}" presName="spH" presStyleCnt="0"/>
      <dgm:spPr/>
    </dgm:pt>
    <dgm:pt modelId="{188A1506-795F-4D31-9DA0-6C291AA76D64}" type="pres">
      <dgm:prSet presAssocID="{D7F1CD04-2E64-4E7C-B170-7FB050E61E35}" presName="desTx" presStyleLbl="node1" presStyleIdx="0" presStyleCnt="2">
        <dgm:presLayoutVars>
          <dgm:bulletEnabled val="1"/>
        </dgm:presLayoutVars>
      </dgm:prSet>
      <dgm:spPr/>
    </dgm:pt>
    <dgm:pt modelId="{4E1FEB14-FC84-4EA3-9A44-7A7B4DE99FB3}" type="pres">
      <dgm:prSet presAssocID="{73AE12BB-4BA7-49CC-8EBC-123EFC5248A1}" presName="spV" presStyleCnt="0"/>
      <dgm:spPr/>
    </dgm:pt>
    <dgm:pt modelId="{1F8C3BE6-1B09-485A-A8A6-C69477F43D59}" type="pres">
      <dgm:prSet presAssocID="{E5464D55-AE51-4362-B49C-B97DEA845D24}" presName="linNode" presStyleCnt="0"/>
      <dgm:spPr/>
    </dgm:pt>
    <dgm:pt modelId="{AACDA475-116A-40B2-A61E-E45EEA9BC1DD}" type="pres">
      <dgm:prSet presAssocID="{E5464D55-AE51-4362-B49C-B97DEA845D24}" presName="parTx" presStyleLbl="revTx" presStyleIdx="1" presStyleCnt="2">
        <dgm:presLayoutVars>
          <dgm:chMax val="1"/>
          <dgm:bulletEnabled val="1"/>
        </dgm:presLayoutVars>
      </dgm:prSet>
      <dgm:spPr/>
    </dgm:pt>
    <dgm:pt modelId="{AFB879A1-E3E9-4E88-B8D8-006245115E1A}" type="pres">
      <dgm:prSet presAssocID="{E5464D55-AE51-4362-B49C-B97DEA845D24}" presName="bracket" presStyleLbl="parChTrans1D1" presStyleIdx="1" presStyleCnt="2"/>
      <dgm:spPr/>
    </dgm:pt>
    <dgm:pt modelId="{078A7639-5448-43C3-8A20-2920E0A176D1}" type="pres">
      <dgm:prSet presAssocID="{E5464D55-AE51-4362-B49C-B97DEA845D24}" presName="spH" presStyleCnt="0"/>
      <dgm:spPr/>
    </dgm:pt>
    <dgm:pt modelId="{2241F53D-8162-48D5-B1ED-63979919BF14}" type="pres">
      <dgm:prSet presAssocID="{E5464D55-AE51-4362-B49C-B97DEA845D24}" presName="desTx" presStyleLbl="node1" presStyleIdx="1" presStyleCnt="2">
        <dgm:presLayoutVars>
          <dgm:bulletEnabled val="1"/>
        </dgm:presLayoutVars>
      </dgm:prSet>
      <dgm:spPr/>
    </dgm:pt>
  </dgm:ptLst>
  <dgm:cxnLst>
    <dgm:cxn modelId="{79771000-134B-4F8C-8F38-A465CD8A9339}" srcId="{E5464D55-AE51-4362-B49C-B97DEA845D24}" destId="{720C0969-1B20-4BC9-BA51-DD8453F05BD8}" srcOrd="0" destOrd="0" parTransId="{590DADDD-060D-4653-8C7C-C075D335C877}" sibTransId="{AE02523D-EA38-4A3E-9F7A-BD83025F8D3F}"/>
    <dgm:cxn modelId="{8746BB04-2784-4897-869F-99AC56810038}" type="presOf" srcId="{E5464D55-AE51-4362-B49C-B97DEA845D24}" destId="{AACDA475-116A-40B2-A61E-E45EEA9BC1DD}" srcOrd="0" destOrd="0" presId="urn:diagrams.loki3.com/BracketList"/>
    <dgm:cxn modelId="{F73D7C08-A8EB-4B74-86AA-403428CE5306}" type="presOf" srcId="{D7F1CD04-2E64-4E7C-B170-7FB050E61E35}" destId="{95DE2176-0DDE-4CFF-9E88-B59915135CA3}" srcOrd="0" destOrd="0" presId="urn:diagrams.loki3.com/BracketList"/>
    <dgm:cxn modelId="{3C606A19-0FF3-41FD-982F-EAFB99A5EE31}" srcId="{AC9EB552-D779-449A-817F-29D2270E1613}" destId="{D7F1CD04-2E64-4E7C-B170-7FB050E61E35}" srcOrd="0" destOrd="0" parTransId="{CCD2A41F-E490-4F04-9523-8E157EDA7C6F}" sibTransId="{73AE12BB-4BA7-49CC-8EBC-123EFC5248A1}"/>
    <dgm:cxn modelId="{61DC7461-0D65-496E-B84B-A74BD98A82DC}" type="presOf" srcId="{AC9EB552-D779-449A-817F-29D2270E1613}" destId="{0D70C48E-B0C8-46C0-A944-05D2A2CED9AD}" srcOrd="0" destOrd="0" presId="urn:diagrams.loki3.com/BracketList"/>
    <dgm:cxn modelId="{4E387C70-F5F9-4020-8E98-551554B1287A}" type="presOf" srcId="{720C0969-1B20-4BC9-BA51-DD8453F05BD8}" destId="{2241F53D-8162-48D5-B1ED-63979919BF14}" srcOrd="0" destOrd="0" presId="urn:diagrams.loki3.com/BracketList"/>
    <dgm:cxn modelId="{1257118B-BDC6-4836-B162-6E00D0E279B1}" type="presOf" srcId="{CC3E55A9-D258-4211-AFE6-9560BA7A666A}" destId="{188A1506-795F-4D31-9DA0-6C291AA76D64}" srcOrd="0" destOrd="0" presId="urn:diagrams.loki3.com/BracketList"/>
    <dgm:cxn modelId="{3FFE3CE9-C90A-4FAE-B98B-D76C0EA7EF61}" srcId="{D7F1CD04-2E64-4E7C-B170-7FB050E61E35}" destId="{CC3E55A9-D258-4211-AFE6-9560BA7A666A}" srcOrd="0" destOrd="0" parTransId="{E17EC4E4-3146-438B-9EFE-421905859ED2}" sibTransId="{101D8100-FAD5-4A39-B0A1-0B2BD4E8548D}"/>
    <dgm:cxn modelId="{23F3A5EC-901A-4FA9-ADA8-755912D70F7C}" srcId="{AC9EB552-D779-449A-817F-29D2270E1613}" destId="{E5464D55-AE51-4362-B49C-B97DEA845D24}" srcOrd="1" destOrd="0" parTransId="{C9E0D3A6-06F6-4AF1-B7EA-7160C6915749}" sibTransId="{EB97E675-99E0-4AEE-B3C5-6444ADD19A3C}"/>
    <dgm:cxn modelId="{41F74711-FB05-4DE8-98B2-55C46AF1633F}" type="presParOf" srcId="{0D70C48E-B0C8-46C0-A944-05D2A2CED9AD}" destId="{C6DA6522-2CA6-4539-862B-861A389FC710}" srcOrd="0" destOrd="0" presId="urn:diagrams.loki3.com/BracketList"/>
    <dgm:cxn modelId="{C9224AB4-A6E1-4DA4-9D7C-164EF52C6001}" type="presParOf" srcId="{C6DA6522-2CA6-4539-862B-861A389FC710}" destId="{95DE2176-0DDE-4CFF-9E88-B59915135CA3}" srcOrd="0" destOrd="0" presId="urn:diagrams.loki3.com/BracketList"/>
    <dgm:cxn modelId="{DC8F6313-4BE8-4949-B10A-A8674EAF12E8}" type="presParOf" srcId="{C6DA6522-2CA6-4539-862B-861A389FC710}" destId="{60636FDE-D459-4B78-93DC-ECE5B531D638}" srcOrd="1" destOrd="0" presId="urn:diagrams.loki3.com/BracketList"/>
    <dgm:cxn modelId="{7D3BD61F-BB34-4AF6-90D2-37524CB4F7D9}" type="presParOf" srcId="{C6DA6522-2CA6-4539-862B-861A389FC710}" destId="{4E1A73BF-89DD-4306-945B-96498B872E3E}" srcOrd="2" destOrd="0" presId="urn:diagrams.loki3.com/BracketList"/>
    <dgm:cxn modelId="{74AC70A1-A350-45EF-B982-60AAD2FD1252}" type="presParOf" srcId="{C6DA6522-2CA6-4539-862B-861A389FC710}" destId="{188A1506-795F-4D31-9DA0-6C291AA76D64}" srcOrd="3" destOrd="0" presId="urn:diagrams.loki3.com/BracketList"/>
    <dgm:cxn modelId="{4E92DB8E-F612-4091-AC87-B28F0BE64726}" type="presParOf" srcId="{0D70C48E-B0C8-46C0-A944-05D2A2CED9AD}" destId="{4E1FEB14-FC84-4EA3-9A44-7A7B4DE99FB3}" srcOrd="1" destOrd="0" presId="urn:diagrams.loki3.com/BracketList"/>
    <dgm:cxn modelId="{FB7D6EFF-CF98-4E74-A5A8-3ECDE1F1D9A0}" type="presParOf" srcId="{0D70C48E-B0C8-46C0-A944-05D2A2CED9AD}" destId="{1F8C3BE6-1B09-485A-A8A6-C69477F43D59}" srcOrd="2" destOrd="0" presId="urn:diagrams.loki3.com/BracketList"/>
    <dgm:cxn modelId="{CA1FA7B2-A2E5-459D-ABC0-4D86E48B2DDC}" type="presParOf" srcId="{1F8C3BE6-1B09-485A-A8A6-C69477F43D59}" destId="{AACDA475-116A-40B2-A61E-E45EEA9BC1DD}" srcOrd="0" destOrd="0" presId="urn:diagrams.loki3.com/BracketList"/>
    <dgm:cxn modelId="{9F81E433-E3C0-44AD-B651-B0E3B9D39B62}" type="presParOf" srcId="{1F8C3BE6-1B09-485A-A8A6-C69477F43D59}" destId="{AFB879A1-E3E9-4E88-B8D8-006245115E1A}" srcOrd="1" destOrd="0" presId="urn:diagrams.loki3.com/BracketList"/>
    <dgm:cxn modelId="{BBBF5E88-BC05-4E3D-A767-3115F78686F2}" type="presParOf" srcId="{1F8C3BE6-1B09-485A-A8A6-C69477F43D59}" destId="{078A7639-5448-43C3-8A20-2920E0A176D1}" srcOrd="2" destOrd="0" presId="urn:diagrams.loki3.com/BracketList"/>
    <dgm:cxn modelId="{52265A13-D519-47C4-BEC2-70F1B605B23F}" type="presParOf" srcId="{1F8C3BE6-1B09-485A-A8A6-C69477F43D59}" destId="{2241F53D-8162-48D5-B1ED-63979919BF1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DF4CF5B-7B2E-4C1F-AA7B-3EB9990002B7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74354A-9417-425E-98D2-3520B5EF2DEC}">
      <dgm:prSet phldrT="[Text]"/>
      <dgm:spPr/>
      <dgm:t>
        <a:bodyPr/>
        <a:lstStyle/>
        <a:p>
          <a:r>
            <a:rPr lang="en-US" dirty="0"/>
            <a:t>Smart Watch</a:t>
          </a:r>
        </a:p>
      </dgm:t>
    </dgm:pt>
    <dgm:pt modelId="{4BCEB006-95BC-454A-AAAE-B82E9AC54F7C}" type="parTrans" cxnId="{07BC9B39-0407-475C-9314-D029519252C1}">
      <dgm:prSet/>
      <dgm:spPr/>
      <dgm:t>
        <a:bodyPr/>
        <a:lstStyle/>
        <a:p>
          <a:endParaRPr lang="en-US"/>
        </a:p>
      </dgm:t>
    </dgm:pt>
    <dgm:pt modelId="{F13E85C1-778D-4641-967E-24CAF0F111B9}" type="sibTrans" cxnId="{07BC9B39-0407-475C-9314-D029519252C1}">
      <dgm:prSet/>
      <dgm:spPr/>
      <dgm:t>
        <a:bodyPr/>
        <a:lstStyle/>
        <a:p>
          <a:endParaRPr lang="en-US"/>
        </a:p>
      </dgm:t>
    </dgm:pt>
    <dgm:pt modelId="{6B3C6F71-7093-4BE2-8F73-17493115650A}">
      <dgm:prSet phldrT="[Text]"/>
      <dgm:spPr/>
      <dgm:t>
        <a:bodyPr/>
        <a:lstStyle/>
        <a:p>
          <a:r>
            <a:rPr lang="en-US" dirty="0"/>
            <a:t>Tablet</a:t>
          </a:r>
        </a:p>
      </dgm:t>
    </dgm:pt>
    <dgm:pt modelId="{AD423EB3-D11D-4BCD-9E54-E50D64BAF593}" type="parTrans" cxnId="{EE66E3F0-4E0F-4C31-9566-4DE77AD89C6A}">
      <dgm:prSet/>
      <dgm:spPr/>
      <dgm:t>
        <a:bodyPr/>
        <a:lstStyle/>
        <a:p>
          <a:endParaRPr lang="en-US"/>
        </a:p>
      </dgm:t>
    </dgm:pt>
    <dgm:pt modelId="{3368E4EC-856C-4689-BB32-3C8E0E63F55A}" type="sibTrans" cxnId="{EE66E3F0-4E0F-4C31-9566-4DE77AD89C6A}">
      <dgm:prSet/>
      <dgm:spPr/>
      <dgm:t>
        <a:bodyPr/>
        <a:lstStyle/>
        <a:p>
          <a:endParaRPr lang="en-US"/>
        </a:p>
      </dgm:t>
    </dgm:pt>
    <dgm:pt modelId="{DC721EA5-6E76-4FD1-A07F-3803940DE101}">
      <dgm:prSet phldrT="[Text]"/>
      <dgm:spPr/>
      <dgm:t>
        <a:bodyPr/>
        <a:lstStyle/>
        <a:p>
          <a:r>
            <a:rPr lang="en-US" dirty="0"/>
            <a:t>Desktop</a:t>
          </a:r>
        </a:p>
      </dgm:t>
    </dgm:pt>
    <dgm:pt modelId="{6477D817-79AC-4EFE-9DAA-2AC7722E695F}" type="parTrans" cxnId="{058EF4C9-BF47-4D05-95CF-B458EDDD3325}">
      <dgm:prSet/>
      <dgm:spPr/>
      <dgm:t>
        <a:bodyPr/>
        <a:lstStyle/>
        <a:p>
          <a:endParaRPr lang="en-US"/>
        </a:p>
      </dgm:t>
    </dgm:pt>
    <dgm:pt modelId="{DDE9F7BE-1D41-4A88-8DCC-360A2CD42A1F}" type="sibTrans" cxnId="{058EF4C9-BF47-4D05-95CF-B458EDDD3325}">
      <dgm:prSet/>
      <dgm:spPr/>
      <dgm:t>
        <a:bodyPr/>
        <a:lstStyle/>
        <a:p>
          <a:endParaRPr lang="en-US"/>
        </a:p>
      </dgm:t>
    </dgm:pt>
    <dgm:pt modelId="{AD6D8ED9-20B7-42DE-9A9A-2971F975FB2C}">
      <dgm:prSet phldrT="[Text]"/>
      <dgm:spPr/>
      <dgm:t>
        <a:bodyPr/>
        <a:lstStyle/>
        <a:p>
          <a:r>
            <a:rPr lang="en-US" dirty="0"/>
            <a:t>Smart Phone</a:t>
          </a:r>
        </a:p>
      </dgm:t>
    </dgm:pt>
    <dgm:pt modelId="{22D0FCA7-9BDF-4340-8939-A7413B5A5F6E}" type="parTrans" cxnId="{F408325D-E949-4994-9EB3-56BEDF4D8E31}">
      <dgm:prSet/>
      <dgm:spPr/>
      <dgm:t>
        <a:bodyPr/>
        <a:lstStyle/>
        <a:p>
          <a:endParaRPr lang="en-US"/>
        </a:p>
      </dgm:t>
    </dgm:pt>
    <dgm:pt modelId="{C14B4C5B-3BDC-4356-ACD0-9D10B1984C2D}" type="sibTrans" cxnId="{F408325D-E949-4994-9EB3-56BEDF4D8E31}">
      <dgm:prSet/>
      <dgm:spPr/>
      <dgm:t>
        <a:bodyPr/>
        <a:lstStyle/>
        <a:p>
          <a:endParaRPr lang="en-US"/>
        </a:p>
      </dgm:t>
    </dgm:pt>
    <dgm:pt modelId="{D66DDDC5-7934-4FCC-B293-AE1A0E38B839}">
      <dgm:prSet phldrT="[Text]"/>
      <dgm:spPr/>
      <dgm:t>
        <a:bodyPr/>
        <a:lstStyle/>
        <a:p>
          <a:r>
            <a:rPr lang="en-US" dirty="0"/>
            <a:t>Laptop</a:t>
          </a:r>
        </a:p>
      </dgm:t>
    </dgm:pt>
    <dgm:pt modelId="{7BBEE3FB-4322-47A8-8161-E605E6676510}" type="parTrans" cxnId="{3D679334-094D-4919-ADDB-BB995F534B00}">
      <dgm:prSet/>
      <dgm:spPr/>
      <dgm:t>
        <a:bodyPr/>
        <a:lstStyle/>
        <a:p>
          <a:endParaRPr lang="en-US"/>
        </a:p>
      </dgm:t>
    </dgm:pt>
    <dgm:pt modelId="{6D48D165-5736-4A82-9BBB-C73FA001CAC4}" type="sibTrans" cxnId="{3D679334-094D-4919-ADDB-BB995F534B00}">
      <dgm:prSet/>
      <dgm:spPr/>
      <dgm:t>
        <a:bodyPr/>
        <a:lstStyle/>
        <a:p>
          <a:endParaRPr lang="en-US"/>
        </a:p>
      </dgm:t>
    </dgm:pt>
    <dgm:pt modelId="{83EBDF95-DE87-4F78-B0CE-E9F6D7CBD0DB}">
      <dgm:prSet phldrT="[Text]"/>
      <dgm:spPr/>
      <dgm:t>
        <a:bodyPr/>
        <a:lstStyle/>
        <a:p>
          <a:r>
            <a:rPr lang="en-US" dirty="0"/>
            <a:t>Flip Phone</a:t>
          </a:r>
        </a:p>
      </dgm:t>
    </dgm:pt>
    <dgm:pt modelId="{E2305B0F-C7EB-42E3-84D8-3DC3ED4C9654}" type="parTrans" cxnId="{7E3C3838-F083-484E-854A-9D0E528F0DF7}">
      <dgm:prSet/>
      <dgm:spPr/>
      <dgm:t>
        <a:bodyPr/>
        <a:lstStyle/>
        <a:p>
          <a:endParaRPr lang="en-US"/>
        </a:p>
      </dgm:t>
    </dgm:pt>
    <dgm:pt modelId="{43259285-DA23-4584-B566-D548A20ADA8A}" type="sibTrans" cxnId="{7E3C3838-F083-484E-854A-9D0E528F0DF7}">
      <dgm:prSet/>
      <dgm:spPr/>
      <dgm:t>
        <a:bodyPr/>
        <a:lstStyle/>
        <a:p>
          <a:endParaRPr lang="en-US"/>
        </a:p>
      </dgm:t>
    </dgm:pt>
    <dgm:pt modelId="{14EDD38D-EF8A-4799-A610-090EABE3025B}" type="pres">
      <dgm:prSet presAssocID="{8DF4CF5B-7B2E-4C1F-AA7B-3EB9990002B7}" presName="Name0" presStyleCnt="0">
        <dgm:presLayoutVars>
          <dgm:dir/>
          <dgm:resizeHandles val="exact"/>
        </dgm:presLayoutVars>
      </dgm:prSet>
      <dgm:spPr/>
    </dgm:pt>
    <dgm:pt modelId="{DDD52858-BA65-4E06-95D2-B0E59373EEC8}" type="pres">
      <dgm:prSet presAssocID="{4D74354A-9417-425E-98D2-3520B5EF2DEC}" presName="compNode" presStyleCnt="0"/>
      <dgm:spPr/>
    </dgm:pt>
    <dgm:pt modelId="{63789C74-F868-4163-ABFD-1D8427F73FE9}" type="pres">
      <dgm:prSet presAssocID="{4D74354A-9417-425E-98D2-3520B5EF2DEC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Watch"/>
        </a:ext>
      </dgm:extLst>
    </dgm:pt>
    <dgm:pt modelId="{F136961E-A9E4-4CDB-BAEC-E351D0951778}" type="pres">
      <dgm:prSet presAssocID="{4D74354A-9417-425E-98D2-3520B5EF2DEC}" presName="textRect" presStyleLbl="revTx" presStyleIdx="0" presStyleCnt="6">
        <dgm:presLayoutVars>
          <dgm:bulletEnabled val="1"/>
        </dgm:presLayoutVars>
      </dgm:prSet>
      <dgm:spPr/>
    </dgm:pt>
    <dgm:pt modelId="{9E63D391-6A1B-450B-96FF-DB7AB645FE76}" type="pres">
      <dgm:prSet presAssocID="{F13E85C1-778D-4641-967E-24CAF0F111B9}" presName="sibTrans" presStyleLbl="sibTrans2D1" presStyleIdx="0" presStyleCnt="0"/>
      <dgm:spPr/>
    </dgm:pt>
    <dgm:pt modelId="{4B0F31F4-5A4D-4D2E-B108-DD918095199E}" type="pres">
      <dgm:prSet presAssocID="{AD6D8ED9-20B7-42DE-9A9A-2971F975FB2C}" presName="compNode" presStyleCnt="0"/>
      <dgm:spPr/>
    </dgm:pt>
    <dgm:pt modelId="{49A68CAB-032A-44BA-8DC6-F67F6FD17E0B}" type="pres">
      <dgm:prSet presAssocID="{AD6D8ED9-20B7-42DE-9A9A-2971F975FB2C}" presName="pict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A8EB037-AF0A-445F-8827-3F4D7EC191D9}" type="pres">
      <dgm:prSet presAssocID="{AD6D8ED9-20B7-42DE-9A9A-2971F975FB2C}" presName="textRect" presStyleLbl="revTx" presStyleIdx="1" presStyleCnt="6">
        <dgm:presLayoutVars>
          <dgm:bulletEnabled val="1"/>
        </dgm:presLayoutVars>
      </dgm:prSet>
      <dgm:spPr/>
    </dgm:pt>
    <dgm:pt modelId="{4E4A1C52-0C84-4946-80DD-1A19CE2455E9}" type="pres">
      <dgm:prSet presAssocID="{C14B4C5B-3BDC-4356-ACD0-9D10B1984C2D}" presName="sibTrans" presStyleLbl="sibTrans2D1" presStyleIdx="0" presStyleCnt="0"/>
      <dgm:spPr/>
    </dgm:pt>
    <dgm:pt modelId="{961F00D1-CD35-4BF0-BE2E-E6F6CE39EA51}" type="pres">
      <dgm:prSet presAssocID="{83EBDF95-DE87-4F78-B0CE-E9F6D7CBD0DB}" presName="compNode" presStyleCnt="0"/>
      <dgm:spPr/>
    </dgm:pt>
    <dgm:pt modelId="{745FE17C-2521-475F-B077-819D3567123A}" type="pres">
      <dgm:prSet presAssocID="{83EBDF95-DE87-4F78-B0CE-E9F6D7CBD0DB}" presName="pict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DE2633DA-CF11-442D-B4DE-38F3371BEBB1}" type="pres">
      <dgm:prSet presAssocID="{83EBDF95-DE87-4F78-B0CE-E9F6D7CBD0DB}" presName="textRect" presStyleLbl="revTx" presStyleIdx="2" presStyleCnt="6">
        <dgm:presLayoutVars>
          <dgm:bulletEnabled val="1"/>
        </dgm:presLayoutVars>
      </dgm:prSet>
      <dgm:spPr/>
    </dgm:pt>
    <dgm:pt modelId="{E555D52C-D306-47C5-8829-AD08854BFCF9}" type="pres">
      <dgm:prSet presAssocID="{43259285-DA23-4584-B566-D548A20ADA8A}" presName="sibTrans" presStyleLbl="sibTrans2D1" presStyleIdx="0" presStyleCnt="0"/>
      <dgm:spPr/>
    </dgm:pt>
    <dgm:pt modelId="{2F15F91C-DDA4-4423-ADAB-668304329872}" type="pres">
      <dgm:prSet presAssocID="{6B3C6F71-7093-4BE2-8F73-17493115650A}" presName="compNode" presStyleCnt="0"/>
      <dgm:spPr/>
    </dgm:pt>
    <dgm:pt modelId="{10A8376B-23D8-4203-BBA9-CA6C3F540AA2}" type="pres">
      <dgm:prSet presAssocID="{6B3C6F71-7093-4BE2-8F73-17493115650A}" presName="pict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963A127C-0643-48BB-978F-A5C770D32FC3}" type="pres">
      <dgm:prSet presAssocID="{6B3C6F71-7093-4BE2-8F73-17493115650A}" presName="textRect" presStyleLbl="revTx" presStyleIdx="3" presStyleCnt="6">
        <dgm:presLayoutVars>
          <dgm:bulletEnabled val="1"/>
        </dgm:presLayoutVars>
      </dgm:prSet>
      <dgm:spPr/>
    </dgm:pt>
    <dgm:pt modelId="{747C1839-F965-4766-BAE8-EF16DBCE6AF9}" type="pres">
      <dgm:prSet presAssocID="{3368E4EC-856C-4689-BB32-3C8E0E63F55A}" presName="sibTrans" presStyleLbl="sibTrans2D1" presStyleIdx="0" presStyleCnt="0"/>
      <dgm:spPr/>
    </dgm:pt>
    <dgm:pt modelId="{24DF58F4-E719-4A3C-ABB7-B78FFCDED177}" type="pres">
      <dgm:prSet presAssocID="{D66DDDC5-7934-4FCC-B293-AE1A0E38B839}" presName="compNode" presStyleCnt="0"/>
      <dgm:spPr/>
    </dgm:pt>
    <dgm:pt modelId="{A6E77D85-3748-494F-AA8F-63D47B4CB970}" type="pres">
      <dgm:prSet presAssocID="{D66DDDC5-7934-4FCC-B293-AE1A0E38B839}" presName="pict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856FA71-AA8F-4125-B53A-1CA357375CB8}" type="pres">
      <dgm:prSet presAssocID="{D66DDDC5-7934-4FCC-B293-AE1A0E38B839}" presName="textRect" presStyleLbl="revTx" presStyleIdx="4" presStyleCnt="6">
        <dgm:presLayoutVars>
          <dgm:bulletEnabled val="1"/>
        </dgm:presLayoutVars>
      </dgm:prSet>
      <dgm:spPr/>
    </dgm:pt>
    <dgm:pt modelId="{05852917-F03B-4101-836A-4977FE07CAF7}" type="pres">
      <dgm:prSet presAssocID="{6D48D165-5736-4A82-9BBB-C73FA001CAC4}" presName="sibTrans" presStyleLbl="sibTrans2D1" presStyleIdx="0" presStyleCnt="0"/>
      <dgm:spPr/>
    </dgm:pt>
    <dgm:pt modelId="{ECED5D66-9D15-43DF-866A-B095A8D65397}" type="pres">
      <dgm:prSet presAssocID="{DC721EA5-6E76-4FD1-A07F-3803940DE101}" presName="compNode" presStyleCnt="0"/>
      <dgm:spPr/>
    </dgm:pt>
    <dgm:pt modelId="{8EF8A4FD-E78B-42F9-A1CE-5971A369544C}" type="pres">
      <dgm:prSet presAssocID="{DC721EA5-6E76-4FD1-A07F-3803940DE101}" presName="pict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4845E64-6D7D-4B10-B9CF-6B4293D3B6AE}" type="pres">
      <dgm:prSet presAssocID="{DC721EA5-6E76-4FD1-A07F-3803940DE101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EAD20000-34A7-43B2-AD01-162CF8712AC8}" type="presOf" srcId="{DC721EA5-6E76-4FD1-A07F-3803940DE101}" destId="{B4845E64-6D7D-4B10-B9CF-6B4293D3B6AE}" srcOrd="0" destOrd="0" presId="urn:microsoft.com/office/officeart/2005/8/layout/pList1"/>
    <dgm:cxn modelId="{3D679334-094D-4919-ADDB-BB995F534B00}" srcId="{8DF4CF5B-7B2E-4C1F-AA7B-3EB9990002B7}" destId="{D66DDDC5-7934-4FCC-B293-AE1A0E38B839}" srcOrd="4" destOrd="0" parTransId="{7BBEE3FB-4322-47A8-8161-E605E6676510}" sibTransId="{6D48D165-5736-4A82-9BBB-C73FA001CAC4}"/>
    <dgm:cxn modelId="{7E3C3838-F083-484E-854A-9D0E528F0DF7}" srcId="{8DF4CF5B-7B2E-4C1F-AA7B-3EB9990002B7}" destId="{83EBDF95-DE87-4F78-B0CE-E9F6D7CBD0DB}" srcOrd="2" destOrd="0" parTransId="{E2305B0F-C7EB-42E3-84D8-3DC3ED4C9654}" sibTransId="{43259285-DA23-4584-B566-D548A20ADA8A}"/>
    <dgm:cxn modelId="{07BC9B39-0407-475C-9314-D029519252C1}" srcId="{8DF4CF5B-7B2E-4C1F-AA7B-3EB9990002B7}" destId="{4D74354A-9417-425E-98D2-3520B5EF2DEC}" srcOrd="0" destOrd="0" parTransId="{4BCEB006-95BC-454A-AAAE-B82E9AC54F7C}" sibTransId="{F13E85C1-778D-4641-967E-24CAF0F111B9}"/>
    <dgm:cxn modelId="{25B9973D-9B25-4137-83F6-B1300E21D84B}" type="presOf" srcId="{8DF4CF5B-7B2E-4C1F-AA7B-3EB9990002B7}" destId="{14EDD38D-EF8A-4799-A610-090EABE3025B}" srcOrd="0" destOrd="0" presId="urn:microsoft.com/office/officeart/2005/8/layout/pList1"/>
    <dgm:cxn modelId="{F408325D-E949-4994-9EB3-56BEDF4D8E31}" srcId="{8DF4CF5B-7B2E-4C1F-AA7B-3EB9990002B7}" destId="{AD6D8ED9-20B7-42DE-9A9A-2971F975FB2C}" srcOrd="1" destOrd="0" parTransId="{22D0FCA7-9BDF-4340-8939-A7413B5A5F6E}" sibTransId="{C14B4C5B-3BDC-4356-ACD0-9D10B1984C2D}"/>
    <dgm:cxn modelId="{90D59C5E-B2AA-4D85-8F06-22E94C47ABF9}" type="presOf" srcId="{D66DDDC5-7934-4FCC-B293-AE1A0E38B839}" destId="{6856FA71-AA8F-4125-B53A-1CA357375CB8}" srcOrd="0" destOrd="0" presId="urn:microsoft.com/office/officeart/2005/8/layout/pList1"/>
    <dgm:cxn modelId="{A5C3DE44-0A2D-483A-B035-CBE549C9AF3E}" type="presOf" srcId="{6D48D165-5736-4A82-9BBB-C73FA001CAC4}" destId="{05852917-F03B-4101-836A-4977FE07CAF7}" srcOrd="0" destOrd="0" presId="urn:microsoft.com/office/officeart/2005/8/layout/pList1"/>
    <dgm:cxn modelId="{32B9E744-53EA-4742-8983-C7E7F31BA774}" type="presOf" srcId="{F13E85C1-778D-4641-967E-24CAF0F111B9}" destId="{9E63D391-6A1B-450B-96FF-DB7AB645FE76}" srcOrd="0" destOrd="0" presId="urn:microsoft.com/office/officeart/2005/8/layout/pList1"/>
    <dgm:cxn modelId="{9CDF2448-79D7-4374-9BBF-5C08E3303059}" type="presOf" srcId="{3368E4EC-856C-4689-BB32-3C8E0E63F55A}" destId="{747C1839-F965-4766-BAE8-EF16DBCE6AF9}" srcOrd="0" destOrd="0" presId="urn:microsoft.com/office/officeart/2005/8/layout/pList1"/>
    <dgm:cxn modelId="{ACD08C6A-2797-4A80-8845-5B7D7737E3DC}" type="presOf" srcId="{AD6D8ED9-20B7-42DE-9A9A-2971F975FB2C}" destId="{CA8EB037-AF0A-445F-8827-3F4D7EC191D9}" srcOrd="0" destOrd="0" presId="urn:microsoft.com/office/officeart/2005/8/layout/pList1"/>
    <dgm:cxn modelId="{8FD0846E-301F-4115-BAD1-6F9602866755}" type="presOf" srcId="{4D74354A-9417-425E-98D2-3520B5EF2DEC}" destId="{F136961E-A9E4-4CDB-BAEC-E351D0951778}" srcOrd="0" destOrd="0" presId="urn:microsoft.com/office/officeart/2005/8/layout/pList1"/>
    <dgm:cxn modelId="{F0A3FB55-75D5-4C41-A26F-A057A17ACFB2}" type="presOf" srcId="{C14B4C5B-3BDC-4356-ACD0-9D10B1984C2D}" destId="{4E4A1C52-0C84-4946-80DD-1A19CE2455E9}" srcOrd="0" destOrd="0" presId="urn:microsoft.com/office/officeart/2005/8/layout/pList1"/>
    <dgm:cxn modelId="{0A303FBA-E2EF-42EE-9A5E-8E75B2AE2AD8}" type="presOf" srcId="{43259285-DA23-4584-B566-D548A20ADA8A}" destId="{E555D52C-D306-47C5-8829-AD08854BFCF9}" srcOrd="0" destOrd="0" presId="urn:microsoft.com/office/officeart/2005/8/layout/pList1"/>
    <dgm:cxn modelId="{9D4AB9C6-6A89-4F0A-AB3A-3A4680EF8833}" type="presOf" srcId="{6B3C6F71-7093-4BE2-8F73-17493115650A}" destId="{963A127C-0643-48BB-978F-A5C770D32FC3}" srcOrd="0" destOrd="0" presId="urn:microsoft.com/office/officeart/2005/8/layout/pList1"/>
    <dgm:cxn modelId="{F0AFA3C9-04B4-4706-9BFD-54EBF0DB9561}" type="presOf" srcId="{83EBDF95-DE87-4F78-B0CE-E9F6D7CBD0DB}" destId="{DE2633DA-CF11-442D-B4DE-38F3371BEBB1}" srcOrd="0" destOrd="0" presId="urn:microsoft.com/office/officeart/2005/8/layout/pList1"/>
    <dgm:cxn modelId="{058EF4C9-BF47-4D05-95CF-B458EDDD3325}" srcId="{8DF4CF5B-7B2E-4C1F-AA7B-3EB9990002B7}" destId="{DC721EA5-6E76-4FD1-A07F-3803940DE101}" srcOrd="5" destOrd="0" parTransId="{6477D817-79AC-4EFE-9DAA-2AC7722E695F}" sibTransId="{DDE9F7BE-1D41-4A88-8DCC-360A2CD42A1F}"/>
    <dgm:cxn modelId="{EE66E3F0-4E0F-4C31-9566-4DE77AD89C6A}" srcId="{8DF4CF5B-7B2E-4C1F-AA7B-3EB9990002B7}" destId="{6B3C6F71-7093-4BE2-8F73-17493115650A}" srcOrd="3" destOrd="0" parTransId="{AD423EB3-D11D-4BCD-9E54-E50D64BAF593}" sibTransId="{3368E4EC-856C-4689-BB32-3C8E0E63F55A}"/>
    <dgm:cxn modelId="{82E3A74B-5303-4EBF-AB4F-04E759766D55}" type="presParOf" srcId="{14EDD38D-EF8A-4799-A610-090EABE3025B}" destId="{DDD52858-BA65-4E06-95D2-B0E59373EEC8}" srcOrd="0" destOrd="0" presId="urn:microsoft.com/office/officeart/2005/8/layout/pList1"/>
    <dgm:cxn modelId="{4CCE3BDD-6793-43FB-A9D7-F24C44A09A9E}" type="presParOf" srcId="{DDD52858-BA65-4E06-95D2-B0E59373EEC8}" destId="{63789C74-F868-4163-ABFD-1D8427F73FE9}" srcOrd="0" destOrd="0" presId="urn:microsoft.com/office/officeart/2005/8/layout/pList1"/>
    <dgm:cxn modelId="{AA8BBA37-AD6E-4FC1-B427-413AA3412430}" type="presParOf" srcId="{DDD52858-BA65-4E06-95D2-B0E59373EEC8}" destId="{F136961E-A9E4-4CDB-BAEC-E351D0951778}" srcOrd="1" destOrd="0" presId="urn:microsoft.com/office/officeart/2005/8/layout/pList1"/>
    <dgm:cxn modelId="{52D29E41-EF2E-44AE-B3B4-A383E83F6286}" type="presParOf" srcId="{14EDD38D-EF8A-4799-A610-090EABE3025B}" destId="{9E63D391-6A1B-450B-96FF-DB7AB645FE76}" srcOrd="1" destOrd="0" presId="urn:microsoft.com/office/officeart/2005/8/layout/pList1"/>
    <dgm:cxn modelId="{1B94F472-2171-4E98-8FCD-EF02CFC7F334}" type="presParOf" srcId="{14EDD38D-EF8A-4799-A610-090EABE3025B}" destId="{4B0F31F4-5A4D-4D2E-B108-DD918095199E}" srcOrd="2" destOrd="0" presId="urn:microsoft.com/office/officeart/2005/8/layout/pList1"/>
    <dgm:cxn modelId="{0CC64A80-9A32-4934-A830-0A100E4A4B2B}" type="presParOf" srcId="{4B0F31F4-5A4D-4D2E-B108-DD918095199E}" destId="{49A68CAB-032A-44BA-8DC6-F67F6FD17E0B}" srcOrd="0" destOrd="0" presId="urn:microsoft.com/office/officeart/2005/8/layout/pList1"/>
    <dgm:cxn modelId="{86D167C3-4A9A-4767-A668-BF979D569A56}" type="presParOf" srcId="{4B0F31F4-5A4D-4D2E-B108-DD918095199E}" destId="{CA8EB037-AF0A-445F-8827-3F4D7EC191D9}" srcOrd="1" destOrd="0" presId="urn:microsoft.com/office/officeart/2005/8/layout/pList1"/>
    <dgm:cxn modelId="{175EB8DB-ACAC-4989-A440-C41C419C98AD}" type="presParOf" srcId="{14EDD38D-EF8A-4799-A610-090EABE3025B}" destId="{4E4A1C52-0C84-4946-80DD-1A19CE2455E9}" srcOrd="3" destOrd="0" presId="urn:microsoft.com/office/officeart/2005/8/layout/pList1"/>
    <dgm:cxn modelId="{4B622BAE-B942-495D-977F-CDFD6F1B9622}" type="presParOf" srcId="{14EDD38D-EF8A-4799-A610-090EABE3025B}" destId="{961F00D1-CD35-4BF0-BE2E-E6F6CE39EA51}" srcOrd="4" destOrd="0" presId="urn:microsoft.com/office/officeart/2005/8/layout/pList1"/>
    <dgm:cxn modelId="{CD5C7BE6-4005-49A7-9589-85050AD6240D}" type="presParOf" srcId="{961F00D1-CD35-4BF0-BE2E-E6F6CE39EA51}" destId="{745FE17C-2521-475F-B077-819D3567123A}" srcOrd="0" destOrd="0" presId="urn:microsoft.com/office/officeart/2005/8/layout/pList1"/>
    <dgm:cxn modelId="{B93F6A74-9451-45C1-B5CE-BD85491F442D}" type="presParOf" srcId="{961F00D1-CD35-4BF0-BE2E-E6F6CE39EA51}" destId="{DE2633DA-CF11-442D-B4DE-38F3371BEBB1}" srcOrd="1" destOrd="0" presId="urn:microsoft.com/office/officeart/2005/8/layout/pList1"/>
    <dgm:cxn modelId="{755D4BF6-49B4-400D-BA41-227ECD15E7D1}" type="presParOf" srcId="{14EDD38D-EF8A-4799-A610-090EABE3025B}" destId="{E555D52C-D306-47C5-8829-AD08854BFCF9}" srcOrd="5" destOrd="0" presId="urn:microsoft.com/office/officeart/2005/8/layout/pList1"/>
    <dgm:cxn modelId="{9C9FF587-0B37-4A3E-9056-FEBBE71E1698}" type="presParOf" srcId="{14EDD38D-EF8A-4799-A610-090EABE3025B}" destId="{2F15F91C-DDA4-4423-ADAB-668304329872}" srcOrd="6" destOrd="0" presId="urn:microsoft.com/office/officeart/2005/8/layout/pList1"/>
    <dgm:cxn modelId="{2702A42A-2EB1-44D5-976A-3ADC153D3846}" type="presParOf" srcId="{2F15F91C-DDA4-4423-ADAB-668304329872}" destId="{10A8376B-23D8-4203-BBA9-CA6C3F540AA2}" srcOrd="0" destOrd="0" presId="urn:microsoft.com/office/officeart/2005/8/layout/pList1"/>
    <dgm:cxn modelId="{6D3F73AC-94C7-4B28-A3A7-1F419AF17E5A}" type="presParOf" srcId="{2F15F91C-DDA4-4423-ADAB-668304329872}" destId="{963A127C-0643-48BB-978F-A5C770D32FC3}" srcOrd="1" destOrd="0" presId="urn:microsoft.com/office/officeart/2005/8/layout/pList1"/>
    <dgm:cxn modelId="{B5427042-3F5E-4E59-828E-24C9E176E8B9}" type="presParOf" srcId="{14EDD38D-EF8A-4799-A610-090EABE3025B}" destId="{747C1839-F965-4766-BAE8-EF16DBCE6AF9}" srcOrd="7" destOrd="0" presId="urn:microsoft.com/office/officeart/2005/8/layout/pList1"/>
    <dgm:cxn modelId="{D759730F-4480-4C81-A1FB-4E58C370818D}" type="presParOf" srcId="{14EDD38D-EF8A-4799-A610-090EABE3025B}" destId="{24DF58F4-E719-4A3C-ABB7-B78FFCDED177}" srcOrd="8" destOrd="0" presId="urn:microsoft.com/office/officeart/2005/8/layout/pList1"/>
    <dgm:cxn modelId="{C079D306-048F-4F33-973E-247853B59DA6}" type="presParOf" srcId="{24DF58F4-E719-4A3C-ABB7-B78FFCDED177}" destId="{A6E77D85-3748-494F-AA8F-63D47B4CB970}" srcOrd="0" destOrd="0" presId="urn:microsoft.com/office/officeart/2005/8/layout/pList1"/>
    <dgm:cxn modelId="{1C1AEDAF-EC44-4312-9060-CBD94CAC522A}" type="presParOf" srcId="{24DF58F4-E719-4A3C-ABB7-B78FFCDED177}" destId="{6856FA71-AA8F-4125-B53A-1CA357375CB8}" srcOrd="1" destOrd="0" presId="urn:microsoft.com/office/officeart/2005/8/layout/pList1"/>
    <dgm:cxn modelId="{6019BAEA-533B-4393-A8CA-F3E00E062875}" type="presParOf" srcId="{14EDD38D-EF8A-4799-A610-090EABE3025B}" destId="{05852917-F03B-4101-836A-4977FE07CAF7}" srcOrd="9" destOrd="0" presId="urn:microsoft.com/office/officeart/2005/8/layout/pList1"/>
    <dgm:cxn modelId="{E9F0BB8C-DB54-459C-B37A-581A8ED728CD}" type="presParOf" srcId="{14EDD38D-EF8A-4799-A610-090EABE3025B}" destId="{ECED5D66-9D15-43DF-866A-B095A8D65397}" srcOrd="10" destOrd="0" presId="urn:microsoft.com/office/officeart/2005/8/layout/pList1"/>
    <dgm:cxn modelId="{01149E6A-5B09-4869-9C4C-BB00AF2967B7}" type="presParOf" srcId="{ECED5D66-9D15-43DF-866A-B095A8D65397}" destId="{8EF8A4FD-E78B-42F9-A1CE-5971A369544C}" srcOrd="0" destOrd="0" presId="urn:microsoft.com/office/officeart/2005/8/layout/pList1"/>
    <dgm:cxn modelId="{A2908684-8531-427E-8823-0680B42611D4}" type="presParOf" srcId="{ECED5D66-9D15-43DF-866A-B095A8D65397}" destId="{B4845E64-6D7D-4B10-B9CF-6B4293D3B6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FFA9B4-30BB-4672-857A-AEAB668DCA66}" type="doc">
      <dgm:prSet loTypeId="urn:microsoft.com/office/officeart/2005/8/layout/hProcess4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23D4136-D550-4604-8A41-D248AC097820}">
      <dgm:prSet phldrT="[Text]" custT="1"/>
      <dgm:spPr/>
      <dgm:t>
        <a:bodyPr/>
        <a:lstStyle/>
        <a:p>
          <a:r>
            <a:rPr lang="en-US" sz="1600" dirty="0"/>
            <a:t>Design</a:t>
          </a:r>
        </a:p>
      </dgm:t>
    </dgm:pt>
    <dgm:pt modelId="{38353A29-2D3B-4DF5-9E03-90193D9E3827}" type="parTrans" cxnId="{1FF7FDC4-1D19-4B41-A5A2-9921F19480B0}">
      <dgm:prSet/>
      <dgm:spPr/>
      <dgm:t>
        <a:bodyPr/>
        <a:lstStyle/>
        <a:p>
          <a:endParaRPr lang="en-US"/>
        </a:p>
      </dgm:t>
    </dgm:pt>
    <dgm:pt modelId="{3CEA0E07-20EC-4988-85CE-04FEDAA37839}" type="sibTrans" cxnId="{1FF7FDC4-1D19-4B41-A5A2-9921F19480B0}">
      <dgm:prSet/>
      <dgm:spPr/>
      <dgm:t>
        <a:bodyPr/>
        <a:lstStyle/>
        <a:p>
          <a:endParaRPr lang="en-US"/>
        </a:p>
      </dgm:t>
    </dgm:pt>
    <dgm:pt modelId="{77AA82EA-B4FB-4803-8AA8-F3DD5A134BEA}">
      <dgm:prSet phldrT="[Text]" custT="1"/>
      <dgm:spPr/>
      <dgm:t>
        <a:bodyPr/>
        <a:lstStyle/>
        <a:p>
          <a:r>
            <a:rPr lang="en-US" sz="1600" dirty="0"/>
            <a:t>Manufacturing</a:t>
          </a:r>
        </a:p>
        <a:p>
          <a:r>
            <a:rPr lang="en-US" sz="1600" dirty="0"/>
            <a:t>Components</a:t>
          </a:r>
        </a:p>
      </dgm:t>
    </dgm:pt>
    <dgm:pt modelId="{613D7A90-521B-458E-8DB1-FDEB464E7C63}" type="parTrans" cxnId="{1AA10E4F-4587-4854-B5D3-3239B8B3BEDB}">
      <dgm:prSet/>
      <dgm:spPr/>
      <dgm:t>
        <a:bodyPr/>
        <a:lstStyle/>
        <a:p>
          <a:endParaRPr lang="en-US"/>
        </a:p>
      </dgm:t>
    </dgm:pt>
    <dgm:pt modelId="{EF92C1A3-76C4-4B03-BB1C-15A271C538EA}" type="sibTrans" cxnId="{1AA10E4F-4587-4854-B5D3-3239B8B3BEDB}">
      <dgm:prSet/>
      <dgm:spPr/>
      <dgm:t>
        <a:bodyPr/>
        <a:lstStyle/>
        <a:p>
          <a:endParaRPr lang="en-US"/>
        </a:p>
      </dgm:t>
    </dgm:pt>
    <dgm:pt modelId="{086964DF-DD95-4C57-AEF8-F6E065EA49FC}">
      <dgm:prSet phldrT="[Text]" custT="1"/>
      <dgm:spPr/>
      <dgm:t>
        <a:bodyPr/>
        <a:lstStyle/>
        <a:p>
          <a:r>
            <a:rPr lang="en-US" sz="1600" dirty="0"/>
            <a:t>Assembly</a:t>
          </a:r>
        </a:p>
      </dgm:t>
    </dgm:pt>
    <dgm:pt modelId="{2501FE71-5DB7-46BA-875F-7B99751006E8}" type="parTrans" cxnId="{770FAFAD-C7E7-4129-8127-4D708B784B30}">
      <dgm:prSet/>
      <dgm:spPr/>
      <dgm:t>
        <a:bodyPr/>
        <a:lstStyle/>
        <a:p>
          <a:endParaRPr lang="en-US"/>
        </a:p>
      </dgm:t>
    </dgm:pt>
    <dgm:pt modelId="{742520E2-0C19-453F-86BA-A9077DF3C72E}" type="sibTrans" cxnId="{770FAFAD-C7E7-4129-8127-4D708B784B30}">
      <dgm:prSet/>
      <dgm:spPr/>
      <dgm:t>
        <a:bodyPr/>
        <a:lstStyle/>
        <a:p>
          <a:endParaRPr lang="en-US"/>
        </a:p>
      </dgm:t>
    </dgm:pt>
    <dgm:pt modelId="{67DB9E33-5861-4966-A1C4-9D254B54BB6C}">
      <dgm:prSet phldrT="[Text]" custT="1"/>
      <dgm:spPr/>
      <dgm:t>
        <a:bodyPr/>
        <a:lstStyle/>
        <a:p>
          <a:r>
            <a:rPr lang="en-US" sz="1600" dirty="0"/>
            <a:t>Software</a:t>
          </a:r>
        </a:p>
        <a:p>
          <a:r>
            <a:rPr lang="en-US" sz="1600" dirty="0"/>
            <a:t>Installation</a:t>
          </a:r>
        </a:p>
      </dgm:t>
    </dgm:pt>
    <dgm:pt modelId="{4FCD6447-F26C-4870-B9E0-D3DBC9818450}" type="parTrans" cxnId="{EED03DF8-40FC-42AF-A1DE-BDC952D72815}">
      <dgm:prSet/>
      <dgm:spPr/>
      <dgm:t>
        <a:bodyPr/>
        <a:lstStyle/>
        <a:p>
          <a:endParaRPr lang="en-US"/>
        </a:p>
      </dgm:t>
    </dgm:pt>
    <dgm:pt modelId="{5D0544EA-41C2-4839-BFA9-2F555ABBAAF0}" type="sibTrans" cxnId="{EED03DF8-40FC-42AF-A1DE-BDC952D72815}">
      <dgm:prSet/>
      <dgm:spPr/>
      <dgm:t>
        <a:bodyPr/>
        <a:lstStyle/>
        <a:p>
          <a:endParaRPr lang="en-US"/>
        </a:p>
      </dgm:t>
    </dgm:pt>
    <dgm:pt modelId="{96890913-0ABC-4337-BECE-1D1E0CE88C62}">
      <dgm:prSet phldrT="[Text]" custT="1"/>
      <dgm:spPr/>
      <dgm:t>
        <a:bodyPr/>
        <a:lstStyle/>
        <a:p>
          <a:r>
            <a:rPr lang="en-US" sz="1600" dirty="0"/>
            <a:t>Distribution</a:t>
          </a:r>
        </a:p>
      </dgm:t>
    </dgm:pt>
    <dgm:pt modelId="{6E42C3EE-B2FF-4ACB-A8A6-7B6990529028}" type="parTrans" cxnId="{2F268145-FA32-498E-B7AA-5779A4A95F0B}">
      <dgm:prSet/>
      <dgm:spPr/>
      <dgm:t>
        <a:bodyPr/>
        <a:lstStyle/>
        <a:p>
          <a:endParaRPr lang="en-US"/>
        </a:p>
      </dgm:t>
    </dgm:pt>
    <dgm:pt modelId="{31494275-0F82-4F09-B090-105BA072278E}" type="sibTrans" cxnId="{2F268145-FA32-498E-B7AA-5779A4A95F0B}">
      <dgm:prSet/>
      <dgm:spPr/>
      <dgm:t>
        <a:bodyPr/>
        <a:lstStyle/>
        <a:p>
          <a:endParaRPr lang="en-US"/>
        </a:p>
      </dgm:t>
    </dgm:pt>
    <dgm:pt modelId="{C7B42A5E-E7FB-487D-A981-3FE7F14A8A54}" type="pres">
      <dgm:prSet presAssocID="{BBFFA9B4-30BB-4672-857A-AEAB668DCA66}" presName="Name0" presStyleCnt="0">
        <dgm:presLayoutVars>
          <dgm:dir/>
          <dgm:animLvl val="lvl"/>
          <dgm:resizeHandles val="exact"/>
        </dgm:presLayoutVars>
      </dgm:prSet>
      <dgm:spPr/>
    </dgm:pt>
    <dgm:pt modelId="{6DA30C46-B36B-4AA5-94C1-05EAD8AD1722}" type="pres">
      <dgm:prSet presAssocID="{BBFFA9B4-30BB-4672-857A-AEAB668DCA66}" presName="tSp" presStyleCnt="0"/>
      <dgm:spPr/>
    </dgm:pt>
    <dgm:pt modelId="{B3DE7989-8F14-45D9-9FFE-D8D2C7AAB681}" type="pres">
      <dgm:prSet presAssocID="{BBFFA9B4-30BB-4672-857A-AEAB668DCA66}" presName="bSp" presStyleCnt="0"/>
      <dgm:spPr/>
    </dgm:pt>
    <dgm:pt modelId="{B3943D5B-A08D-4AB3-8735-95AF51C7FCDE}" type="pres">
      <dgm:prSet presAssocID="{BBFFA9B4-30BB-4672-857A-AEAB668DCA66}" presName="process" presStyleCnt="0"/>
      <dgm:spPr/>
    </dgm:pt>
    <dgm:pt modelId="{1E93FF4B-3390-4895-9573-156344484E24}" type="pres">
      <dgm:prSet presAssocID="{323D4136-D550-4604-8A41-D248AC097820}" presName="composite1" presStyleCnt="0"/>
      <dgm:spPr/>
    </dgm:pt>
    <dgm:pt modelId="{7127493E-7894-40F2-91DB-09E504172C37}" type="pres">
      <dgm:prSet presAssocID="{323D4136-D550-4604-8A41-D248AC097820}" presName="dummyNode1" presStyleLbl="node1" presStyleIdx="0" presStyleCnt="5"/>
      <dgm:spPr/>
    </dgm:pt>
    <dgm:pt modelId="{B0D94365-5F36-4D7E-B385-B92596628616}" type="pres">
      <dgm:prSet presAssocID="{323D4136-D550-4604-8A41-D248AC097820}" presName="childNode1" presStyleLbl="bgAcc1" presStyleIdx="0" presStyleCnt="5">
        <dgm:presLayoutVars>
          <dgm:bulletEnabled val="1"/>
        </dgm:presLayoutVars>
      </dgm:prSet>
      <dgm:spPr/>
    </dgm:pt>
    <dgm:pt modelId="{1CE06F1E-A44E-4CAF-9FD8-616BBDEA9CED}" type="pres">
      <dgm:prSet presAssocID="{323D4136-D550-4604-8A41-D248AC097820}" presName="childNode1tx" presStyleLbl="bgAcc1" presStyleIdx="0" presStyleCnt="5">
        <dgm:presLayoutVars>
          <dgm:bulletEnabled val="1"/>
        </dgm:presLayoutVars>
      </dgm:prSet>
      <dgm:spPr/>
    </dgm:pt>
    <dgm:pt modelId="{DA94166D-5905-49DE-8226-B9D0E5E4AD6C}" type="pres">
      <dgm:prSet presAssocID="{323D4136-D550-4604-8A41-D248AC097820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C89D21B-D851-4F2D-AB15-478209F87019}" type="pres">
      <dgm:prSet presAssocID="{323D4136-D550-4604-8A41-D248AC097820}" presName="connSite1" presStyleCnt="0"/>
      <dgm:spPr/>
    </dgm:pt>
    <dgm:pt modelId="{B5B78A71-D444-455D-ACC3-A06D1F44CF47}" type="pres">
      <dgm:prSet presAssocID="{3CEA0E07-20EC-4988-85CE-04FEDAA37839}" presName="Name9" presStyleLbl="sibTrans2D1" presStyleIdx="0" presStyleCnt="4"/>
      <dgm:spPr/>
    </dgm:pt>
    <dgm:pt modelId="{2E91C784-BA97-4E6C-A664-DC9CB87F63F5}" type="pres">
      <dgm:prSet presAssocID="{77AA82EA-B4FB-4803-8AA8-F3DD5A134BEA}" presName="composite2" presStyleCnt="0"/>
      <dgm:spPr/>
    </dgm:pt>
    <dgm:pt modelId="{1FE4D69C-27AF-417B-B8EC-7FB3056ECAD4}" type="pres">
      <dgm:prSet presAssocID="{77AA82EA-B4FB-4803-8AA8-F3DD5A134BEA}" presName="dummyNode2" presStyleLbl="node1" presStyleIdx="0" presStyleCnt="5"/>
      <dgm:spPr/>
    </dgm:pt>
    <dgm:pt modelId="{0FE82D8B-A44E-4186-BA33-D4C757913672}" type="pres">
      <dgm:prSet presAssocID="{77AA82EA-B4FB-4803-8AA8-F3DD5A134BEA}" presName="childNode2" presStyleLbl="bgAcc1" presStyleIdx="1" presStyleCnt="5">
        <dgm:presLayoutVars>
          <dgm:bulletEnabled val="1"/>
        </dgm:presLayoutVars>
      </dgm:prSet>
      <dgm:spPr/>
    </dgm:pt>
    <dgm:pt modelId="{E2663E96-86DE-4D3B-972E-7D23793FC4CB}" type="pres">
      <dgm:prSet presAssocID="{77AA82EA-B4FB-4803-8AA8-F3DD5A134BEA}" presName="childNode2tx" presStyleLbl="bgAcc1" presStyleIdx="1" presStyleCnt="5">
        <dgm:presLayoutVars>
          <dgm:bulletEnabled val="1"/>
        </dgm:presLayoutVars>
      </dgm:prSet>
      <dgm:spPr/>
    </dgm:pt>
    <dgm:pt modelId="{0DE1DC84-C733-41D1-816A-18F593C4173F}" type="pres">
      <dgm:prSet presAssocID="{77AA82EA-B4FB-4803-8AA8-F3DD5A134BEA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63DDDAC7-24FA-43F3-A52B-E3E177EEBC13}" type="pres">
      <dgm:prSet presAssocID="{77AA82EA-B4FB-4803-8AA8-F3DD5A134BEA}" presName="connSite2" presStyleCnt="0"/>
      <dgm:spPr/>
    </dgm:pt>
    <dgm:pt modelId="{DACB6392-E57C-46CB-BB37-B7E690313CC3}" type="pres">
      <dgm:prSet presAssocID="{EF92C1A3-76C4-4B03-BB1C-15A271C538EA}" presName="Name18" presStyleLbl="sibTrans2D1" presStyleIdx="1" presStyleCnt="4"/>
      <dgm:spPr/>
    </dgm:pt>
    <dgm:pt modelId="{D1CD0F86-1225-4E12-BF7F-AB8159485F2F}" type="pres">
      <dgm:prSet presAssocID="{086964DF-DD95-4C57-AEF8-F6E065EA49FC}" presName="composite1" presStyleCnt="0"/>
      <dgm:spPr/>
    </dgm:pt>
    <dgm:pt modelId="{1C1B2EF6-A1D2-4025-9816-E6FD40F26E20}" type="pres">
      <dgm:prSet presAssocID="{086964DF-DD95-4C57-AEF8-F6E065EA49FC}" presName="dummyNode1" presStyleLbl="node1" presStyleIdx="1" presStyleCnt="5"/>
      <dgm:spPr/>
    </dgm:pt>
    <dgm:pt modelId="{E702365F-89D5-452F-89F7-9768CB5DB13A}" type="pres">
      <dgm:prSet presAssocID="{086964DF-DD95-4C57-AEF8-F6E065EA49FC}" presName="childNode1" presStyleLbl="bgAcc1" presStyleIdx="2" presStyleCnt="5">
        <dgm:presLayoutVars>
          <dgm:bulletEnabled val="1"/>
        </dgm:presLayoutVars>
      </dgm:prSet>
      <dgm:spPr/>
    </dgm:pt>
    <dgm:pt modelId="{3CA1320E-9445-4AEA-ABFF-C73A8C5245B8}" type="pres">
      <dgm:prSet presAssocID="{086964DF-DD95-4C57-AEF8-F6E065EA49FC}" presName="childNode1tx" presStyleLbl="bgAcc1" presStyleIdx="2" presStyleCnt="5">
        <dgm:presLayoutVars>
          <dgm:bulletEnabled val="1"/>
        </dgm:presLayoutVars>
      </dgm:prSet>
      <dgm:spPr/>
    </dgm:pt>
    <dgm:pt modelId="{3C366C73-E6EF-43F4-A2E1-5FF92F722AB8}" type="pres">
      <dgm:prSet presAssocID="{086964DF-DD95-4C57-AEF8-F6E065EA49FC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1B462971-0479-4AD0-B5AE-C58DA4F2AA0E}" type="pres">
      <dgm:prSet presAssocID="{086964DF-DD95-4C57-AEF8-F6E065EA49FC}" presName="connSite1" presStyleCnt="0"/>
      <dgm:spPr/>
    </dgm:pt>
    <dgm:pt modelId="{DFC06177-4EC2-4B25-A706-A4C67C9BF15C}" type="pres">
      <dgm:prSet presAssocID="{742520E2-0C19-453F-86BA-A9077DF3C72E}" presName="Name9" presStyleLbl="sibTrans2D1" presStyleIdx="2" presStyleCnt="4"/>
      <dgm:spPr/>
    </dgm:pt>
    <dgm:pt modelId="{6287B860-E763-4A5C-94F5-F5B347E1C282}" type="pres">
      <dgm:prSet presAssocID="{67DB9E33-5861-4966-A1C4-9D254B54BB6C}" presName="composite2" presStyleCnt="0"/>
      <dgm:spPr/>
    </dgm:pt>
    <dgm:pt modelId="{18E3125B-C6BE-4E22-93D8-5D02182F9E35}" type="pres">
      <dgm:prSet presAssocID="{67DB9E33-5861-4966-A1C4-9D254B54BB6C}" presName="dummyNode2" presStyleLbl="node1" presStyleIdx="2" presStyleCnt="5"/>
      <dgm:spPr/>
    </dgm:pt>
    <dgm:pt modelId="{EC5DE3C4-97FF-40A4-977B-B3E0BDB1E8EC}" type="pres">
      <dgm:prSet presAssocID="{67DB9E33-5861-4966-A1C4-9D254B54BB6C}" presName="childNode2" presStyleLbl="bgAcc1" presStyleIdx="3" presStyleCnt="5">
        <dgm:presLayoutVars>
          <dgm:bulletEnabled val="1"/>
        </dgm:presLayoutVars>
      </dgm:prSet>
      <dgm:spPr/>
    </dgm:pt>
    <dgm:pt modelId="{5FBE11C2-25EB-45EC-9987-721B9926ABEA}" type="pres">
      <dgm:prSet presAssocID="{67DB9E33-5861-4966-A1C4-9D254B54BB6C}" presName="childNode2tx" presStyleLbl="bgAcc1" presStyleIdx="3" presStyleCnt="5">
        <dgm:presLayoutVars>
          <dgm:bulletEnabled val="1"/>
        </dgm:presLayoutVars>
      </dgm:prSet>
      <dgm:spPr/>
    </dgm:pt>
    <dgm:pt modelId="{84BF6C1D-A5DB-4939-AA83-60A012F484F1}" type="pres">
      <dgm:prSet presAssocID="{67DB9E33-5861-4966-A1C4-9D254B54BB6C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25772E99-DA4A-4EB3-9306-8AC62ACFF2C8}" type="pres">
      <dgm:prSet presAssocID="{67DB9E33-5861-4966-A1C4-9D254B54BB6C}" presName="connSite2" presStyleCnt="0"/>
      <dgm:spPr/>
    </dgm:pt>
    <dgm:pt modelId="{F5752E46-0419-40FF-817A-9AE736E8DA07}" type="pres">
      <dgm:prSet presAssocID="{5D0544EA-41C2-4839-BFA9-2F555ABBAAF0}" presName="Name18" presStyleLbl="sibTrans2D1" presStyleIdx="3" presStyleCnt="4"/>
      <dgm:spPr/>
    </dgm:pt>
    <dgm:pt modelId="{5872102D-F463-41EE-804C-5389E1DE6197}" type="pres">
      <dgm:prSet presAssocID="{96890913-0ABC-4337-BECE-1D1E0CE88C62}" presName="composite1" presStyleCnt="0"/>
      <dgm:spPr/>
    </dgm:pt>
    <dgm:pt modelId="{A56CA501-BB10-4267-95D3-88F0F6E122BD}" type="pres">
      <dgm:prSet presAssocID="{96890913-0ABC-4337-BECE-1D1E0CE88C62}" presName="dummyNode1" presStyleLbl="node1" presStyleIdx="3" presStyleCnt="5"/>
      <dgm:spPr/>
    </dgm:pt>
    <dgm:pt modelId="{BF2A8E00-282F-4438-AFD2-A084BDDFC1D6}" type="pres">
      <dgm:prSet presAssocID="{96890913-0ABC-4337-BECE-1D1E0CE88C62}" presName="childNode1" presStyleLbl="bgAcc1" presStyleIdx="4" presStyleCnt="5">
        <dgm:presLayoutVars>
          <dgm:bulletEnabled val="1"/>
        </dgm:presLayoutVars>
      </dgm:prSet>
      <dgm:spPr/>
    </dgm:pt>
    <dgm:pt modelId="{EA62FA13-F121-4129-9FEB-0C68F7216077}" type="pres">
      <dgm:prSet presAssocID="{96890913-0ABC-4337-BECE-1D1E0CE88C62}" presName="childNode1tx" presStyleLbl="bgAcc1" presStyleIdx="4" presStyleCnt="5">
        <dgm:presLayoutVars>
          <dgm:bulletEnabled val="1"/>
        </dgm:presLayoutVars>
      </dgm:prSet>
      <dgm:spPr/>
    </dgm:pt>
    <dgm:pt modelId="{E6E91762-2BC3-4113-B65C-DFDDD6B5F7C0}" type="pres">
      <dgm:prSet presAssocID="{96890913-0ABC-4337-BECE-1D1E0CE88C62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0126DF63-096E-48D0-97B9-28FB40F90EF5}" type="pres">
      <dgm:prSet presAssocID="{96890913-0ABC-4337-BECE-1D1E0CE88C62}" presName="connSite1" presStyleCnt="0"/>
      <dgm:spPr/>
    </dgm:pt>
  </dgm:ptLst>
  <dgm:cxnLst>
    <dgm:cxn modelId="{10EAA900-A421-40CF-A812-CF1CB8E11A59}" type="presOf" srcId="{77AA82EA-B4FB-4803-8AA8-F3DD5A134BEA}" destId="{0DE1DC84-C733-41D1-816A-18F593C4173F}" srcOrd="0" destOrd="0" presId="urn:microsoft.com/office/officeart/2005/8/layout/hProcess4"/>
    <dgm:cxn modelId="{98EEDE16-AC8C-488D-97EA-2A70336AB6B7}" type="presOf" srcId="{5D0544EA-41C2-4839-BFA9-2F555ABBAAF0}" destId="{F5752E46-0419-40FF-817A-9AE736E8DA07}" srcOrd="0" destOrd="0" presId="urn:microsoft.com/office/officeart/2005/8/layout/hProcess4"/>
    <dgm:cxn modelId="{C63E291A-273E-4B6A-AEB1-155D90D85559}" type="presOf" srcId="{EF92C1A3-76C4-4B03-BB1C-15A271C538EA}" destId="{DACB6392-E57C-46CB-BB37-B7E690313CC3}" srcOrd="0" destOrd="0" presId="urn:microsoft.com/office/officeart/2005/8/layout/hProcess4"/>
    <dgm:cxn modelId="{27DDF91F-B40D-402E-A938-909BA260C685}" type="presOf" srcId="{323D4136-D550-4604-8A41-D248AC097820}" destId="{DA94166D-5905-49DE-8226-B9D0E5E4AD6C}" srcOrd="0" destOrd="0" presId="urn:microsoft.com/office/officeart/2005/8/layout/hProcess4"/>
    <dgm:cxn modelId="{3A764937-5151-415A-8835-C31387DE3C95}" type="presOf" srcId="{96890913-0ABC-4337-BECE-1D1E0CE88C62}" destId="{E6E91762-2BC3-4113-B65C-DFDDD6B5F7C0}" srcOrd="0" destOrd="0" presId="urn:microsoft.com/office/officeart/2005/8/layout/hProcess4"/>
    <dgm:cxn modelId="{2F268145-FA32-498E-B7AA-5779A4A95F0B}" srcId="{BBFFA9B4-30BB-4672-857A-AEAB668DCA66}" destId="{96890913-0ABC-4337-BECE-1D1E0CE88C62}" srcOrd="4" destOrd="0" parTransId="{6E42C3EE-B2FF-4ACB-A8A6-7B6990529028}" sibTransId="{31494275-0F82-4F09-B090-105BA072278E}"/>
    <dgm:cxn modelId="{1AA10E4F-4587-4854-B5D3-3239B8B3BEDB}" srcId="{BBFFA9B4-30BB-4672-857A-AEAB668DCA66}" destId="{77AA82EA-B4FB-4803-8AA8-F3DD5A134BEA}" srcOrd="1" destOrd="0" parTransId="{613D7A90-521B-458E-8DB1-FDEB464E7C63}" sibTransId="{EF92C1A3-76C4-4B03-BB1C-15A271C538EA}"/>
    <dgm:cxn modelId="{0D36B083-D94F-4C50-B79E-173C0CBA77DC}" type="presOf" srcId="{3CEA0E07-20EC-4988-85CE-04FEDAA37839}" destId="{B5B78A71-D444-455D-ACC3-A06D1F44CF47}" srcOrd="0" destOrd="0" presId="urn:microsoft.com/office/officeart/2005/8/layout/hProcess4"/>
    <dgm:cxn modelId="{13D08186-BAA2-47F5-9E53-BBE8C5D0CE3E}" type="presOf" srcId="{742520E2-0C19-453F-86BA-A9077DF3C72E}" destId="{DFC06177-4EC2-4B25-A706-A4C67C9BF15C}" srcOrd="0" destOrd="0" presId="urn:microsoft.com/office/officeart/2005/8/layout/hProcess4"/>
    <dgm:cxn modelId="{5C12C58D-7C4A-4A31-A218-49BD66556BEC}" type="presOf" srcId="{67DB9E33-5861-4966-A1C4-9D254B54BB6C}" destId="{84BF6C1D-A5DB-4939-AA83-60A012F484F1}" srcOrd="0" destOrd="0" presId="urn:microsoft.com/office/officeart/2005/8/layout/hProcess4"/>
    <dgm:cxn modelId="{CEB1059D-8849-4460-922F-B5D43084C2B7}" type="presOf" srcId="{086964DF-DD95-4C57-AEF8-F6E065EA49FC}" destId="{3C366C73-E6EF-43F4-A2E1-5FF92F722AB8}" srcOrd="0" destOrd="0" presId="urn:microsoft.com/office/officeart/2005/8/layout/hProcess4"/>
    <dgm:cxn modelId="{BF7B369F-F0AB-49AC-BE34-6D14941D56ED}" type="presOf" srcId="{BBFFA9B4-30BB-4672-857A-AEAB668DCA66}" destId="{C7B42A5E-E7FB-487D-A981-3FE7F14A8A54}" srcOrd="0" destOrd="0" presId="urn:microsoft.com/office/officeart/2005/8/layout/hProcess4"/>
    <dgm:cxn modelId="{770FAFAD-C7E7-4129-8127-4D708B784B30}" srcId="{BBFFA9B4-30BB-4672-857A-AEAB668DCA66}" destId="{086964DF-DD95-4C57-AEF8-F6E065EA49FC}" srcOrd="2" destOrd="0" parTransId="{2501FE71-5DB7-46BA-875F-7B99751006E8}" sibTransId="{742520E2-0C19-453F-86BA-A9077DF3C72E}"/>
    <dgm:cxn modelId="{1FF7FDC4-1D19-4B41-A5A2-9921F19480B0}" srcId="{BBFFA9B4-30BB-4672-857A-AEAB668DCA66}" destId="{323D4136-D550-4604-8A41-D248AC097820}" srcOrd="0" destOrd="0" parTransId="{38353A29-2D3B-4DF5-9E03-90193D9E3827}" sibTransId="{3CEA0E07-20EC-4988-85CE-04FEDAA37839}"/>
    <dgm:cxn modelId="{EED03DF8-40FC-42AF-A1DE-BDC952D72815}" srcId="{BBFFA9B4-30BB-4672-857A-AEAB668DCA66}" destId="{67DB9E33-5861-4966-A1C4-9D254B54BB6C}" srcOrd="3" destOrd="0" parTransId="{4FCD6447-F26C-4870-B9E0-D3DBC9818450}" sibTransId="{5D0544EA-41C2-4839-BFA9-2F555ABBAAF0}"/>
    <dgm:cxn modelId="{072C703B-67EA-4FC3-98E2-46551123C1CB}" type="presParOf" srcId="{C7B42A5E-E7FB-487D-A981-3FE7F14A8A54}" destId="{6DA30C46-B36B-4AA5-94C1-05EAD8AD1722}" srcOrd="0" destOrd="0" presId="urn:microsoft.com/office/officeart/2005/8/layout/hProcess4"/>
    <dgm:cxn modelId="{EBA10536-59F7-46F8-A499-93EA3AC215A7}" type="presParOf" srcId="{C7B42A5E-E7FB-487D-A981-3FE7F14A8A54}" destId="{B3DE7989-8F14-45D9-9FFE-D8D2C7AAB681}" srcOrd="1" destOrd="0" presId="urn:microsoft.com/office/officeart/2005/8/layout/hProcess4"/>
    <dgm:cxn modelId="{E1593158-8A7C-40B4-BE3E-01FDFBE2B4C7}" type="presParOf" srcId="{C7B42A5E-E7FB-487D-A981-3FE7F14A8A54}" destId="{B3943D5B-A08D-4AB3-8735-95AF51C7FCDE}" srcOrd="2" destOrd="0" presId="urn:microsoft.com/office/officeart/2005/8/layout/hProcess4"/>
    <dgm:cxn modelId="{EB03DB2D-A37E-4392-B2C3-0444CA806D24}" type="presParOf" srcId="{B3943D5B-A08D-4AB3-8735-95AF51C7FCDE}" destId="{1E93FF4B-3390-4895-9573-156344484E24}" srcOrd="0" destOrd="0" presId="urn:microsoft.com/office/officeart/2005/8/layout/hProcess4"/>
    <dgm:cxn modelId="{C63AE8F4-2FA2-4330-B6F7-369DD6524355}" type="presParOf" srcId="{1E93FF4B-3390-4895-9573-156344484E24}" destId="{7127493E-7894-40F2-91DB-09E504172C37}" srcOrd="0" destOrd="0" presId="urn:microsoft.com/office/officeart/2005/8/layout/hProcess4"/>
    <dgm:cxn modelId="{055736F0-FC2E-4CF0-A362-7408E28734EC}" type="presParOf" srcId="{1E93FF4B-3390-4895-9573-156344484E24}" destId="{B0D94365-5F36-4D7E-B385-B92596628616}" srcOrd="1" destOrd="0" presId="urn:microsoft.com/office/officeart/2005/8/layout/hProcess4"/>
    <dgm:cxn modelId="{05F43FCB-3F20-4DE1-ABA8-29CB073D36EA}" type="presParOf" srcId="{1E93FF4B-3390-4895-9573-156344484E24}" destId="{1CE06F1E-A44E-4CAF-9FD8-616BBDEA9CED}" srcOrd="2" destOrd="0" presId="urn:microsoft.com/office/officeart/2005/8/layout/hProcess4"/>
    <dgm:cxn modelId="{871A1031-DA00-4C8B-AFEA-1B17D4FE03E6}" type="presParOf" srcId="{1E93FF4B-3390-4895-9573-156344484E24}" destId="{DA94166D-5905-49DE-8226-B9D0E5E4AD6C}" srcOrd="3" destOrd="0" presId="urn:microsoft.com/office/officeart/2005/8/layout/hProcess4"/>
    <dgm:cxn modelId="{2E4462DC-63A0-4884-9043-0384DE9A7AD1}" type="presParOf" srcId="{1E93FF4B-3390-4895-9573-156344484E24}" destId="{9C89D21B-D851-4F2D-AB15-478209F87019}" srcOrd="4" destOrd="0" presId="urn:microsoft.com/office/officeart/2005/8/layout/hProcess4"/>
    <dgm:cxn modelId="{2655BAE1-B6AC-4AF3-B67C-9A6A5CA7DB67}" type="presParOf" srcId="{B3943D5B-A08D-4AB3-8735-95AF51C7FCDE}" destId="{B5B78A71-D444-455D-ACC3-A06D1F44CF47}" srcOrd="1" destOrd="0" presId="urn:microsoft.com/office/officeart/2005/8/layout/hProcess4"/>
    <dgm:cxn modelId="{00B5A6FC-0EC8-4B2E-8C8A-4922FE9AABF9}" type="presParOf" srcId="{B3943D5B-A08D-4AB3-8735-95AF51C7FCDE}" destId="{2E91C784-BA97-4E6C-A664-DC9CB87F63F5}" srcOrd="2" destOrd="0" presId="urn:microsoft.com/office/officeart/2005/8/layout/hProcess4"/>
    <dgm:cxn modelId="{E30D4B4C-9134-4695-8772-DF755E9F2A5B}" type="presParOf" srcId="{2E91C784-BA97-4E6C-A664-DC9CB87F63F5}" destId="{1FE4D69C-27AF-417B-B8EC-7FB3056ECAD4}" srcOrd="0" destOrd="0" presId="urn:microsoft.com/office/officeart/2005/8/layout/hProcess4"/>
    <dgm:cxn modelId="{AD0DFF12-FEEF-4844-9B50-D5B000CCE474}" type="presParOf" srcId="{2E91C784-BA97-4E6C-A664-DC9CB87F63F5}" destId="{0FE82D8B-A44E-4186-BA33-D4C757913672}" srcOrd="1" destOrd="0" presId="urn:microsoft.com/office/officeart/2005/8/layout/hProcess4"/>
    <dgm:cxn modelId="{BD592A3E-D476-4C2C-B61C-C2CF28243C26}" type="presParOf" srcId="{2E91C784-BA97-4E6C-A664-DC9CB87F63F5}" destId="{E2663E96-86DE-4D3B-972E-7D23793FC4CB}" srcOrd="2" destOrd="0" presId="urn:microsoft.com/office/officeart/2005/8/layout/hProcess4"/>
    <dgm:cxn modelId="{D03B6E82-B91C-47FB-BB91-7884DD0E08C1}" type="presParOf" srcId="{2E91C784-BA97-4E6C-A664-DC9CB87F63F5}" destId="{0DE1DC84-C733-41D1-816A-18F593C4173F}" srcOrd="3" destOrd="0" presId="urn:microsoft.com/office/officeart/2005/8/layout/hProcess4"/>
    <dgm:cxn modelId="{C3C091DE-E52F-4561-B568-4EB9C11AF916}" type="presParOf" srcId="{2E91C784-BA97-4E6C-A664-DC9CB87F63F5}" destId="{63DDDAC7-24FA-43F3-A52B-E3E177EEBC13}" srcOrd="4" destOrd="0" presId="urn:microsoft.com/office/officeart/2005/8/layout/hProcess4"/>
    <dgm:cxn modelId="{ED83CFDD-6DA9-4E65-9F0B-03045B56C776}" type="presParOf" srcId="{B3943D5B-A08D-4AB3-8735-95AF51C7FCDE}" destId="{DACB6392-E57C-46CB-BB37-B7E690313CC3}" srcOrd="3" destOrd="0" presId="urn:microsoft.com/office/officeart/2005/8/layout/hProcess4"/>
    <dgm:cxn modelId="{30EF603B-63CB-4068-8A92-2761B911485E}" type="presParOf" srcId="{B3943D5B-A08D-4AB3-8735-95AF51C7FCDE}" destId="{D1CD0F86-1225-4E12-BF7F-AB8159485F2F}" srcOrd="4" destOrd="0" presId="urn:microsoft.com/office/officeart/2005/8/layout/hProcess4"/>
    <dgm:cxn modelId="{9D8CD3C2-1ED6-42F8-B8DE-E8831DDA0FD1}" type="presParOf" srcId="{D1CD0F86-1225-4E12-BF7F-AB8159485F2F}" destId="{1C1B2EF6-A1D2-4025-9816-E6FD40F26E20}" srcOrd="0" destOrd="0" presId="urn:microsoft.com/office/officeart/2005/8/layout/hProcess4"/>
    <dgm:cxn modelId="{6E810BB8-5783-4916-8E4A-981EB8A88824}" type="presParOf" srcId="{D1CD0F86-1225-4E12-BF7F-AB8159485F2F}" destId="{E702365F-89D5-452F-89F7-9768CB5DB13A}" srcOrd="1" destOrd="0" presId="urn:microsoft.com/office/officeart/2005/8/layout/hProcess4"/>
    <dgm:cxn modelId="{913D74DF-8EAA-4DC7-9F17-11E5CEF54D82}" type="presParOf" srcId="{D1CD0F86-1225-4E12-BF7F-AB8159485F2F}" destId="{3CA1320E-9445-4AEA-ABFF-C73A8C5245B8}" srcOrd="2" destOrd="0" presId="urn:microsoft.com/office/officeart/2005/8/layout/hProcess4"/>
    <dgm:cxn modelId="{EEB2FE39-3497-411E-B7C0-C18A7D51F5C4}" type="presParOf" srcId="{D1CD0F86-1225-4E12-BF7F-AB8159485F2F}" destId="{3C366C73-E6EF-43F4-A2E1-5FF92F722AB8}" srcOrd="3" destOrd="0" presId="urn:microsoft.com/office/officeart/2005/8/layout/hProcess4"/>
    <dgm:cxn modelId="{5FA64036-4EB7-4365-BE9F-6319BE30A7B7}" type="presParOf" srcId="{D1CD0F86-1225-4E12-BF7F-AB8159485F2F}" destId="{1B462971-0479-4AD0-B5AE-C58DA4F2AA0E}" srcOrd="4" destOrd="0" presId="urn:microsoft.com/office/officeart/2005/8/layout/hProcess4"/>
    <dgm:cxn modelId="{6E00FD13-15BE-4BC0-9DB2-46A55B9DC689}" type="presParOf" srcId="{B3943D5B-A08D-4AB3-8735-95AF51C7FCDE}" destId="{DFC06177-4EC2-4B25-A706-A4C67C9BF15C}" srcOrd="5" destOrd="0" presId="urn:microsoft.com/office/officeart/2005/8/layout/hProcess4"/>
    <dgm:cxn modelId="{8B91F3EE-4BC0-4F8D-B2CF-6D2BE726DD4B}" type="presParOf" srcId="{B3943D5B-A08D-4AB3-8735-95AF51C7FCDE}" destId="{6287B860-E763-4A5C-94F5-F5B347E1C282}" srcOrd="6" destOrd="0" presId="urn:microsoft.com/office/officeart/2005/8/layout/hProcess4"/>
    <dgm:cxn modelId="{C0A26C1E-DE89-4FEB-99F4-00C153B0F008}" type="presParOf" srcId="{6287B860-E763-4A5C-94F5-F5B347E1C282}" destId="{18E3125B-C6BE-4E22-93D8-5D02182F9E35}" srcOrd="0" destOrd="0" presId="urn:microsoft.com/office/officeart/2005/8/layout/hProcess4"/>
    <dgm:cxn modelId="{36708F78-E8BB-459A-B63F-56E98CDAB468}" type="presParOf" srcId="{6287B860-E763-4A5C-94F5-F5B347E1C282}" destId="{EC5DE3C4-97FF-40A4-977B-B3E0BDB1E8EC}" srcOrd="1" destOrd="0" presId="urn:microsoft.com/office/officeart/2005/8/layout/hProcess4"/>
    <dgm:cxn modelId="{E1A23B50-F160-4F66-9AFB-DA2ED32612AA}" type="presParOf" srcId="{6287B860-E763-4A5C-94F5-F5B347E1C282}" destId="{5FBE11C2-25EB-45EC-9987-721B9926ABEA}" srcOrd="2" destOrd="0" presId="urn:microsoft.com/office/officeart/2005/8/layout/hProcess4"/>
    <dgm:cxn modelId="{B17C71FD-F89B-46CB-86D6-493B9A7CB2A6}" type="presParOf" srcId="{6287B860-E763-4A5C-94F5-F5B347E1C282}" destId="{84BF6C1D-A5DB-4939-AA83-60A012F484F1}" srcOrd="3" destOrd="0" presId="urn:microsoft.com/office/officeart/2005/8/layout/hProcess4"/>
    <dgm:cxn modelId="{B5A1CB19-443D-4044-BCCB-7E769EB744A6}" type="presParOf" srcId="{6287B860-E763-4A5C-94F5-F5B347E1C282}" destId="{25772E99-DA4A-4EB3-9306-8AC62ACFF2C8}" srcOrd="4" destOrd="0" presId="urn:microsoft.com/office/officeart/2005/8/layout/hProcess4"/>
    <dgm:cxn modelId="{4312492E-EDAE-46CB-B7CD-8212AE1CEC3C}" type="presParOf" srcId="{B3943D5B-A08D-4AB3-8735-95AF51C7FCDE}" destId="{F5752E46-0419-40FF-817A-9AE736E8DA07}" srcOrd="7" destOrd="0" presId="urn:microsoft.com/office/officeart/2005/8/layout/hProcess4"/>
    <dgm:cxn modelId="{FEEDAEDC-CFB9-47F0-8E56-A5025C001E5D}" type="presParOf" srcId="{B3943D5B-A08D-4AB3-8735-95AF51C7FCDE}" destId="{5872102D-F463-41EE-804C-5389E1DE6197}" srcOrd="8" destOrd="0" presId="urn:microsoft.com/office/officeart/2005/8/layout/hProcess4"/>
    <dgm:cxn modelId="{4254CDD2-2722-4378-9883-8B2FB68443C6}" type="presParOf" srcId="{5872102D-F463-41EE-804C-5389E1DE6197}" destId="{A56CA501-BB10-4267-95D3-88F0F6E122BD}" srcOrd="0" destOrd="0" presId="urn:microsoft.com/office/officeart/2005/8/layout/hProcess4"/>
    <dgm:cxn modelId="{D535A855-0B8B-4671-B0D1-278FE9A42830}" type="presParOf" srcId="{5872102D-F463-41EE-804C-5389E1DE6197}" destId="{BF2A8E00-282F-4438-AFD2-A084BDDFC1D6}" srcOrd="1" destOrd="0" presId="urn:microsoft.com/office/officeart/2005/8/layout/hProcess4"/>
    <dgm:cxn modelId="{D7DF414F-152A-4B4A-AE4F-5DEA3F915D60}" type="presParOf" srcId="{5872102D-F463-41EE-804C-5389E1DE6197}" destId="{EA62FA13-F121-4129-9FEB-0C68F7216077}" srcOrd="2" destOrd="0" presId="urn:microsoft.com/office/officeart/2005/8/layout/hProcess4"/>
    <dgm:cxn modelId="{3F44B101-AF43-4C2C-9A02-90E5BA257A5A}" type="presParOf" srcId="{5872102D-F463-41EE-804C-5389E1DE6197}" destId="{E6E91762-2BC3-4113-B65C-DFDDD6B5F7C0}" srcOrd="3" destOrd="0" presId="urn:microsoft.com/office/officeart/2005/8/layout/hProcess4"/>
    <dgm:cxn modelId="{38E835D6-E66D-48DD-BD23-55AC1DD3A1A1}" type="presParOf" srcId="{5872102D-F463-41EE-804C-5389E1DE6197}" destId="{0126DF63-096E-48D0-97B9-28FB40F90EF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7E1989-0105-4951-8040-E399C3D7C0E1}" type="doc">
      <dgm:prSet loTypeId="urn:microsoft.com/office/officeart/2005/8/layout/radial5" loCatId="cycl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8268EF-F637-4993-AD93-775A1368C3B4}">
      <dgm:prSet phldrT="[Text]"/>
      <dgm:spPr/>
      <dgm:t>
        <a:bodyPr/>
        <a:lstStyle/>
        <a:p>
          <a:r>
            <a:rPr lang="en-US" b="1" dirty="0"/>
            <a:t>Competitive Rivalries</a:t>
          </a:r>
        </a:p>
      </dgm:t>
    </dgm:pt>
    <dgm:pt modelId="{2D23520B-51AA-45B1-978A-158AF46C167B}" type="parTrans" cxnId="{6DA4E81B-9848-4041-B9A9-01FEE9E55A3B}">
      <dgm:prSet/>
      <dgm:spPr/>
      <dgm:t>
        <a:bodyPr/>
        <a:lstStyle/>
        <a:p>
          <a:endParaRPr lang="en-US"/>
        </a:p>
      </dgm:t>
    </dgm:pt>
    <dgm:pt modelId="{BF6B0E5A-8130-4306-BA14-F71798E50465}" type="sibTrans" cxnId="{6DA4E81B-9848-4041-B9A9-01FEE9E55A3B}">
      <dgm:prSet/>
      <dgm:spPr/>
      <dgm:t>
        <a:bodyPr/>
        <a:lstStyle/>
        <a:p>
          <a:endParaRPr lang="en-US"/>
        </a:p>
      </dgm:t>
    </dgm:pt>
    <dgm:pt modelId="{619DDE33-363F-48A9-ADF1-091E571603F1}">
      <dgm:prSet phldrT="[Text]" phldr="1"/>
      <dgm:spPr/>
      <dgm:t>
        <a:bodyPr/>
        <a:lstStyle/>
        <a:p>
          <a:endParaRPr lang="en-US" dirty="0"/>
        </a:p>
      </dgm:t>
    </dgm:pt>
    <dgm:pt modelId="{EFFBCCB6-CDD6-44E8-B31C-BC25E5BA719A}" type="parTrans" cxnId="{508107D0-3750-4BD8-8A50-E5EFF5D192F8}">
      <dgm:prSet/>
      <dgm:spPr/>
      <dgm:t>
        <a:bodyPr/>
        <a:lstStyle/>
        <a:p>
          <a:endParaRPr lang="en-US"/>
        </a:p>
      </dgm:t>
    </dgm:pt>
    <dgm:pt modelId="{82235204-7329-419F-B78E-868CBA6CA601}" type="sibTrans" cxnId="{508107D0-3750-4BD8-8A50-E5EFF5D192F8}">
      <dgm:prSet/>
      <dgm:spPr/>
      <dgm:t>
        <a:bodyPr/>
        <a:lstStyle/>
        <a:p>
          <a:endParaRPr lang="en-US"/>
        </a:p>
      </dgm:t>
    </dgm:pt>
    <dgm:pt modelId="{B90F1AB0-E182-4D77-AA17-931D4071D33A}">
      <dgm:prSet phldrT="[Text]"/>
      <dgm:spPr/>
      <dgm:t>
        <a:bodyPr/>
        <a:lstStyle/>
        <a:p>
          <a:endParaRPr lang="en-US" dirty="0"/>
        </a:p>
      </dgm:t>
    </dgm:pt>
    <dgm:pt modelId="{A8C1F2EB-6696-4A5C-98F1-0AFCC27DF408}" type="parTrans" cxnId="{47F13CAD-DADE-4858-BC46-62F3D94138E9}">
      <dgm:prSet/>
      <dgm:spPr/>
      <dgm:t>
        <a:bodyPr/>
        <a:lstStyle/>
        <a:p>
          <a:endParaRPr lang="en-US"/>
        </a:p>
      </dgm:t>
    </dgm:pt>
    <dgm:pt modelId="{E160FD90-492F-4E10-A970-499C0032B721}" type="sibTrans" cxnId="{47F13CAD-DADE-4858-BC46-62F3D94138E9}">
      <dgm:prSet/>
      <dgm:spPr/>
      <dgm:t>
        <a:bodyPr/>
        <a:lstStyle/>
        <a:p>
          <a:endParaRPr lang="en-US"/>
        </a:p>
      </dgm:t>
    </dgm:pt>
    <dgm:pt modelId="{C47451F1-ECC6-4910-91DE-6DB5BD27385B}">
      <dgm:prSet phldrT="[Text]"/>
      <dgm:spPr/>
      <dgm:t>
        <a:bodyPr/>
        <a:lstStyle/>
        <a:p>
          <a:endParaRPr lang="en-US" dirty="0"/>
        </a:p>
      </dgm:t>
    </dgm:pt>
    <dgm:pt modelId="{15F635C2-1BB8-40F0-AF27-8BE419A8802D}" type="parTrans" cxnId="{6E90C22A-EB16-45E8-9FF3-D82CF9D9F1F1}">
      <dgm:prSet/>
      <dgm:spPr/>
      <dgm:t>
        <a:bodyPr/>
        <a:lstStyle/>
        <a:p>
          <a:endParaRPr lang="en-US"/>
        </a:p>
      </dgm:t>
    </dgm:pt>
    <dgm:pt modelId="{F94F79F2-8F50-495C-AD9D-267299056AC6}" type="sibTrans" cxnId="{6E90C22A-EB16-45E8-9FF3-D82CF9D9F1F1}">
      <dgm:prSet/>
      <dgm:spPr/>
      <dgm:t>
        <a:bodyPr/>
        <a:lstStyle/>
        <a:p>
          <a:endParaRPr lang="en-US"/>
        </a:p>
      </dgm:t>
    </dgm:pt>
    <dgm:pt modelId="{D56EB45D-7A1D-4E6C-AD27-F9ED40868412}">
      <dgm:prSet/>
      <dgm:spPr/>
      <dgm:t>
        <a:bodyPr/>
        <a:lstStyle/>
        <a:p>
          <a:r>
            <a:rPr lang="en-US" b="1" dirty="0"/>
            <a:t>Threat of New Entry:</a:t>
          </a:r>
          <a:r>
            <a:rPr lang="en-US" dirty="0"/>
            <a:t>                      -Amazon </a:t>
          </a:r>
        </a:p>
      </dgm:t>
    </dgm:pt>
    <dgm:pt modelId="{6E72F3AC-A867-4015-AFEA-371F9329BD47}" type="parTrans" cxnId="{A9D68359-3F9A-40E7-9426-654A9A95967E}">
      <dgm:prSet/>
      <dgm:spPr/>
      <dgm:t>
        <a:bodyPr/>
        <a:lstStyle/>
        <a:p>
          <a:endParaRPr lang="en-US"/>
        </a:p>
      </dgm:t>
    </dgm:pt>
    <dgm:pt modelId="{22C6940F-02B5-4375-9EF2-DA5C52AB9616}" type="sibTrans" cxnId="{A9D68359-3F9A-40E7-9426-654A9A95967E}">
      <dgm:prSet/>
      <dgm:spPr/>
      <dgm:t>
        <a:bodyPr/>
        <a:lstStyle/>
        <a:p>
          <a:endParaRPr lang="en-US"/>
        </a:p>
      </dgm:t>
    </dgm:pt>
    <dgm:pt modelId="{2AD126C5-5C3A-4F01-92EA-0DA31ACF1652}">
      <dgm:prSet/>
      <dgm:spPr/>
      <dgm:t>
        <a:bodyPr/>
        <a:lstStyle/>
        <a:p>
          <a:endParaRPr lang="en-US"/>
        </a:p>
      </dgm:t>
    </dgm:pt>
    <dgm:pt modelId="{73B97E9D-BF2F-4E33-80AB-78DF33AC3E6E}" type="parTrans" cxnId="{A80D8480-8105-4B4C-B2C9-2531C2C91822}">
      <dgm:prSet/>
      <dgm:spPr/>
      <dgm:t>
        <a:bodyPr/>
        <a:lstStyle/>
        <a:p>
          <a:endParaRPr lang="en-US"/>
        </a:p>
      </dgm:t>
    </dgm:pt>
    <dgm:pt modelId="{42E1D95B-198D-4924-A42C-BD5EFC7726F6}" type="sibTrans" cxnId="{A80D8480-8105-4B4C-B2C9-2531C2C91822}">
      <dgm:prSet/>
      <dgm:spPr/>
      <dgm:t>
        <a:bodyPr/>
        <a:lstStyle/>
        <a:p>
          <a:endParaRPr lang="en-US"/>
        </a:p>
      </dgm:t>
    </dgm:pt>
    <dgm:pt modelId="{A1191EFC-73A0-42AE-BC4F-4CECADDD4005}">
      <dgm:prSet/>
      <dgm:spPr/>
      <dgm:t>
        <a:bodyPr/>
        <a:lstStyle/>
        <a:p>
          <a:endParaRPr lang="en-US"/>
        </a:p>
      </dgm:t>
    </dgm:pt>
    <dgm:pt modelId="{4F54F4BC-C980-4503-AE91-9F9D7606CA62}" type="parTrans" cxnId="{A39CA824-6CDE-44D4-935D-FACB7995379F}">
      <dgm:prSet/>
      <dgm:spPr/>
      <dgm:t>
        <a:bodyPr/>
        <a:lstStyle/>
        <a:p>
          <a:endParaRPr lang="en-US"/>
        </a:p>
      </dgm:t>
    </dgm:pt>
    <dgm:pt modelId="{551568A4-31CE-4AFB-A1DE-9EEF84B672D1}" type="sibTrans" cxnId="{A39CA824-6CDE-44D4-935D-FACB7995379F}">
      <dgm:prSet/>
      <dgm:spPr/>
      <dgm:t>
        <a:bodyPr/>
        <a:lstStyle/>
        <a:p>
          <a:endParaRPr lang="en-US"/>
        </a:p>
      </dgm:t>
    </dgm:pt>
    <dgm:pt modelId="{FBABE18C-6277-404F-A8E3-E189424B8480}">
      <dgm:prSet/>
      <dgm:spPr/>
      <dgm:t>
        <a:bodyPr/>
        <a:lstStyle/>
        <a:p>
          <a:endParaRPr lang="en-US"/>
        </a:p>
      </dgm:t>
    </dgm:pt>
    <dgm:pt modelId="{7C29A1ED-6F10-4302-84F0-7139E5CDC130}" type="parTrans" cxnId="{E0338256-8DE0-471A-9205-C199D7674539}">
      <dgm:prSet/>
      <dgm:spPr/>
      <dgm:t>
        <a:bodyPr/>
        <a:lstStyle/>
        <a:p>
          <a:endParaRPr lang="en-US"/>
        </a:p>
      </dgm:t>
    </dgm:pt>
    <dgm:pt modelId="{DB1C1F2A-5EDF-40A0-857C-F2337C70D556}" type="sibTrans" cxnId="{E0338256-8DE0-471A-9205-C199D7674539}">
      <dgm:prSet/>
      <dgm:spPr/>
      <dgm:t>
        <a:bodyPr/>
        <a:lstStyle/>
        <a:p>
          <a:endParaRPr lang="en-US"/>
        </a:p>
      </dgm:t>
    </dgm:pt>
    <dgm:pt modelId="{B7BBCA01-240F-4110-8577-0EFA98DB386A}">
      <dgm:prSet/>
      <dgm:spPr/>
      <dgm:t>
        <a:bodyPr/>
        <a:lstStyle/>
        <a:p>
          <a:endParaRPr lang="en-US"/>
        </a:p>
      </dgm:t>
    </dgm:pt>
    <dgm:pt modelId="{1F6435A2-13B3-4F87-944D-1FDDCD967E4A}" type="parTrans" cxnId="{39AB2AAD-3A6D-458D-B24C-B22379DE1E52}">
      <dgm:prSet/>
      <dgm:spPr/>
      <dgm:t>
        <a:bodyPr/>
        <a:lstStyle/>
        <a:p>
          <a:endParaRPr lang="en-US"/>
        </a:p>
      </dgm:t>
    </dgm:pt>
    <dgm:pt modelId="{D15270C5-EB6F-40E7-AAF3-43A41E2558BA}" type="sibTrans" cxnId="{39AB2AAD-3A6D-458D-B24C-B22379DE1E52}">
      <dgm:prSet/>
      <dgm:spPr/>
      <dgm:t>
        <a:bodyPr/>
        <a:lstStyle/>
        <a:p>
          <a:endParaRPr lang="en-US"/>
        </a:p>
      </dgm:t>
    </dgm:pt>
    <dgm:pt modelId="{3184688F-D37E-4278-B6A1-830176335EE7}">
      <dgm:prSet/>
      <dgm:spPr/>
      <dgm:t>
        <a:bodyPr/>
        <a:lstStyle/>
        <a:p>
          <a:endParaRPr lang="en-US" dirty="0"/>
        </a:p>
      </dgm:t>
    </dgm:pt>
    <dgm:pt modelId="{9CDC0BD7-A822-45C4-AEE0-36AACBE9A814}" type="parTrans" cxnId="{B14D0DAA-F605-44C7-A59E-B23DF2853D8A}">
      <dgm:prSet/>
      <dgm:spPr/>
      <dgm:t>
        <a:bodyPr/>
        <a:lstStyle/>
        <a:p>
          <a:endParaRPr lang="en-US"/>
        </a:p>
      </dgm:t>
    </dgm:pt>
    <dgm:pt modelId="{7F2BCE15-E75F-4D06-BF87-61F366C3C22D}" type="sibTrans" cxnId="{B14D0DAA-F605-44C7-A59E-B23DF2853D8A}">
      <dgm:prSet/>
      <dgm:spPr/>
      <dgm:t>
        <a:bodyPr/>
        <a:lstStyle/>
        <a:p>
          <a:endParaRPr lang="en-US"/>
        </a:p>
      </dgm:t>
    </dgm:pt>
    <dgm:pt modelId="{E0A0AB48-DA3F-4D62-AA40-88320A375A71}">
      <dgm:prSet/>
      <dgm:spPr/>
      <dgm:t>
        <a:bodyPr/>
        <a:lstStyle/>
        <a:p>
          <a:r>
            <a:rPr lang="en-US" b="1" dirty="0"/>
            <a:t>Supplier Power</a:t>
          </a:r>
          <a:r>
            <a:rPr lang="en-US" dirty="0"/>
            <a:t>:                 -Google/Apple  -Qualcomm         -Samsung            -Foxconn</a:t>
          </a:r>
        </a:p>
      </dgm:t>
    </dgm:pt>
    <dgm:pt modelId="{C67E3E00-95CD-4A78-8691-581AAD823BD8}" type="parTrans" cxnId="{EEA45357-7582-458D-8E57-99D3190EE2AC}">
      <dgm:prSet/>
      <dgm:spPr/>
      <dgm:t>
        <a:bodyPr/>
        <a:lstStyle/>
        <a:p>
          <a:endParaRPr lang="en-US"/>
        </a:p>
      </dgm:t>
    </dgm:pt>
    <dgm:pt modelId="{968994CB-4F26-428F-A400-A5D867A9D002}" type="sibTrans" cxnId="{EEA45357-7582-458D-8E57-99D3190EE2AC}">
      <dgm:prSet/>
      <dgm:spPr/>
      <dgm:t>
        <a:bodyPr/>
        <a:lstStyle/>
        <a:p>
          <a:endParaRPr lang="en-US"/>
        </a:p>
      </dgm:t>
    </dgm:pt>
    <dgm:pt modelId="{C6B473C2-CA61-400E-971D-6ED3C203A255}">
      <dgm:prSet/>
      <dgm:spPr/>
      <dgm:t>
        <a:bodyPr/>
        <a:lstStyle/>
        <a:p>
          <a:r>
            <a:rPr lang="en-US" b="1" dirty="0"/>
            <a:t>Threat of Substitution:     -</a:t>
          </a:r>
          <a:r>
            <a:rPr lang="en-US" dirty="0"/>
            <a:t>Tablet                  -Laptop                -Used Phone</a:t>
          </a:r>
        </a:p>
      </dgm:t>
    </dgm:pt>
    <dgm:pt modelId="{278892BE-3CFC-4F78-8E83-8B31F69CB634}" type="parTrans" cxnId="{7F2DB3A7-AB54-4C8B-BFB2-C29FCAE677CA}">
      <dgm:prSet/>
      <dgm:spPr/>
      <dgm:t>
        <a:bodyPr/>
        <a:lstStyle/>
        <a:p>
          <a:endParaRPr lang="en-US"/>
        </a:p>
      </dgm:t>
    </dgm:pt>
    <dgm:pt modelId="{31338DDD-A6D9-4D6E-A4C1-1E467698AFA6}" type="sibTrans" cxnId="{7F2DB3A7-AB54-4C8B-BFB2-C29FCAE677CA}">
      <dgm:prSet/>
      <dgm:spPr/>
      <dgm:t>
        <a:bodyPr/>
        <a:lstStyle/>
        <a:p>
          <a:endParaRPr lang="en-US"/>
        </a:p>
      </dgm:t>
    </dgm:pt>
    <dgm:pt modelId="{29E4902E-20C6-454E-AF1C-1BD0741F547F}">
      <dgm:prSet/>
      <dgm:spPr/>
      <dgm:t>
        <a:bodyPr/>
        <a:lstStyle/>
        <a:p>
          <a:r>
            <a:rPr lang="en-US" b="1" dirty="0"/>
            <a:t>Buyer Power:    </a:t>
          </a:r>
          <a:r>
            <a:rPr lang="en-US" dirty="0"/>
            <a:t>-Retailers             -Network Operators             -Individuals         -Business</a:t>
          </a:r>
        </a:p>
      </dgm:t>
    </dgm:pt>
    <dgm:pt modelId="{9D8AC90E-1641-49D0-9477-2842477AA05F}" type="parTrans" cxnId="{DE9AE65C-CCB6-4A49-BBC2-DD70E1676D5A}">
      <dgm:prSet/>
      <dgm:spPr/>
      <dgm:t>
        <a:bodyPr/>
        <a:lstStyle/>
        <a:p>
          <a:endParaRPr lang="en-US"/>
        </a:p>
      </dgm:t>
    </dgm:pt>
    <dgm:pt modelId="{F97AA1DB-7626-40E0-BBD4-163B38578AAB}" type="sibTrans" cxnId="{DE9AE65C-CCB6-4A49-BBC2-DD70E1676D5A}">
      <dgm:prSet/>
      <dgm:spPr/>
      <dgm:t>
        <a:bodyPr/>
        <a:lstStyle/>
        <a:p>
          <a:endParaRPr lang="en-US"/>
        </a:p>
      </dgm:t>
    </dgm:pt>
    <dgm:pt modelId="{72438F84-2FFC-40EB-BF65-2F0E2048A159}" type="pres">
      <dgm:prSet presAssocID="{C67E1989-0105-4951-8040-E399C3D7C0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2D8655F-DD0B-4A51-9D11-E72A76AF1EB5}" type="pres">
      <dgm:prSet presAssocID="{EA8268EF-F637-4993-AD93-775A1368C3B4}" presName="centerShape" presStyleLbl="node0" presStyleIdx="0" presStyleCnt="1"/>
      <dgm:spPr/>
    </dgm:pt>
    <dgm:pt modelId="{1F6EE5E5-DE62-4230-9778-3FD77A48ED7D}" type="pres">
      <dgm:prSet presAssocID="{6E72F3AC-A867-4015-AFEA-371F9329BD47}" presName="parTrans" presStyleLbl="sibTrans2D1" presStyleIdx="0" presStyleCnt="4" custAng="10800000"/>
      <dgm:spPr/>
    </dgm:pt>
    <dgm:pt modelId="{C1DFB923-F4B5-4DCD-879B-31DF0AAAF335}" type="pres">
      <dgm:prSet presAssocID="{6E72F3AC-A867-4015-AFEA-371F9329BD47}" presName="connectorText" presStyleLbl="sibTrans2D1" presStyleIdx="0" presStyleCnt="4"/>
      <dgm:spPr/>
    </dgm:pt>
    <dgm:pt modelId="{D6E13510-0296-413A-A74A-5DF977B34E06}" type="pres">
      <dgm:prSet presAssocID="{D56EB45D-7A1D-4E6C-AD27-F9ED40868412}" presName="node" presStyleLbl="node1" presStyleIdx="0" presStyleCnt="4">
        <dgm:presLayoutVars>
          <dgm:bulletEnabled val="1"/>
        </dgm:presLayoutVars>
      </dgm:prSet>
      <dgm:spPr/>
    </dgm:pt>
    <dgm:pt modelId="{9A922C3B-CD54-442F-8A11-08C33759237F}" type="pres">
      <dgm:prSet presAssocID="{9D8AC90E-1641-49D0-9477-2842477AA05F}" presName="parTrans" presStyleLbl="sibTrans2D1" presStyleIdx="1" presStyleCnt="4" custAng="10800000"/>
      <dgm:spPr/>
    </dgm:pt>
    <dgm:pt modelId="{FDF698B2-C4C4-46B2-8C28-5C2D4C577F1A}" type="pres">
      <dgm:prSet presAssocID="{9D8AC90E-1641-49D0-9477-2842477AA05F}" presName="connectorText" presStyleLbl="sibTrans2D1" presStyleIdx="1" presStyleCnt="4"/>
      <dgm:spPr/>
    </dgm:pt>
    <dgm:pt modelId="{9127E180-8EDB-4754-9480-D6350383929C}" type="pres">
      <dgm:prSet presAssocID="{29E4902E-20C6-454E-AF1C-1BD0741F547F}" presName="node" presStyleLbl="node1" presStyleIdx="1" presStyleCnt="4">
        <dgm:presLayoutVars>
          <dgm:bulletEnabled val="1"/>
        </dgm:presLayoutVars>
      </dgm:prSet>
      <dgm:spPr/>
    </dgm:pt>
    <dgm:pt modelId="{956EA34E-4ED2-4034-899D-D1F266BA4369}" type="pres">
      <dgm:prSet presAssocID="{278892BE-3CFC-4F78-8E83-8B31F69CB634}" presName="parTrans" presStyleLbl="sibTrans2D1" presStyleIdx="2" presStyleCnt="4" custAng="10800000"/>
      <dgm:spPr/>
    </dgm:pt>
    <dgm:pt modelId="{EBD95D00-3234-433C-ADE7-EDE53B2BD702}" type="pres">
      <dgm:prSet presAssocID="{278892BE-3CFC-4F78-8E83-8B31F69CB634}" presName="connectorText" presStyleLbl="sibTrans2D1" presStyleIdx="2" presStyleCnt="4"/>
      <dgm:spPr/>
    </dgm:pt>
    <dgm:pt modelId="{C657CFED-133F-4B4D-B65B-DB46FEA3CF8F}" type="pres">
      <dgm:prSet presAssocID="{C6B473C2-CA61-400E-971D-6ED3C203A255}" presName="node" presStyleLbl="node1" presStyleIdx="2" presStyleCnt="4">
        <dgm:presLayoutVars>
          <dgm:bulletEnabled val="1"/>
        </dgm:presLayoutVars>
      </dgm:prSet>
      <dgm:spPr/>
    </dgm:pt>
    <dgm:pt modelId="{C98045A1-8CA0-49EB-ADBF-436033C7D029}" type="pres">
      <dgm:prSet presAssocID="{C67E3E00-95CD-4A78-8691-581AAD823BD8}" presName="parTrans" presStyleLbl="sibTrans2D1" presStyleIdx="3" presStyleCnt="4" custAng="10800000" custLinFactNeighborX="923" custLinFactNeighborY="-5777"/>
      <dgm:spPr/>
    </dgm:pt>
    <dgm:pt modelId="{1855544F-A847-4AAD-B46E-6265B59FFC17}" type="pres">
      <dgm:prSet presAssocID="{C67E3E00-95CD-4A78-8691-581AAD823BD8}" presName="connectorText" presStyleLbl="sibTrans2D1" presStyleIdx="3" presStyleCnt="4"/>
      <dgm:spPr/>
    </dgm:pt>
    <dgm:pt modelId="{89AA50FC-F7F3-46F4-B036-7A4A65865F28}" type="pres">
      <dgm:prSet presAssocID="{E0A0AB48-DA3F-4D62-AA40-88320A375A71}" presName="node" presStyleLbl="node1" presStyleIdx="3" presStyleCnt="4">
        <dgm:presLayoutVars>
          <dgm:bulletEnabled val="1"/>
        </dgm:presLayoutVars>
      </dgm:prSet>
      <dgm:spPr/>
    </dgm:pt>
  </dgm:ptLst>
  <dgm:cxnLst>
    <dgm:cxn modelId="{A772CC0B-9B26-48B9-85DA-29698F35568E}" type="presOf" srcId="{29E4902E-20C6-454E-AF1C-1BD0741F547F}" destId="{9127E180-8EDB-4754-9480-D6350383929C}" srcOrd="0" destOrd="0" presId="urn:microsoft.com/office/officeart/2005/8/layout/radial5"/>
    <dgm:cxn modelId="{6DA4E81B-9848-4041-B9A9-01FEE9E55A3B}" srcId="{C67E1989-0105-4951-8040-E399C3D7C0E1}" destId="{EA8268EF-F637-4993-AD93-775A1368C3B4}" srcOrd="0" destOrd="0" parTransId="{2D23520B-51AA-45B1-978A-158AF46C167B}" sibTransId="{BF6B0E5A-8130-4306-BA14-F71798E50465}"/>
    <dgm:cxn modelId="{2126621D-A090-4E5E-A1AA-38FE0913A041}" type="presOf" srcId="{EA8268EF-F637-4993-AD93-775A1368C3B4}" destId="{C2D8655F-DD0B-4A51-9D11-E72A76AF1EB5}" srcOrd="0" destOrd="0" presId="urn:microsoft.com/office/officeart/2005/8/layout/radial5"/>
    <dgm:cxn modelId="{A39CA824-6CDE-44D4-935D-FACB7995379F}" srcId="{2AD126C5-5C3A-4F01-92EA-0DA31ACF1652}" destId="{A1191EFC-73A0-42AE-BC4F-4CECADDD4005}" srcOrd="0" destOrd="0" parTransId="{4F54F4BC-C980-4503-AE91-9F9D7606CA62}" sibTransId="{551568A4-31CE-4AFB-A1DE-9EEF84B672D1}"/>
    <dgm:cxn modelId="{6E90C22A-EB16-45E8-9FF3-D82CF9D9F1F1}" srcId="{C67E1989-0105-4951-8040-E399C3D7C0E1}" destId="{C47451F1-ECC6-4910-91DE-6DB5BD27385B}" srcOrd="4" destOrd="0" parTransId="{15F635C2-1BB8-40F0-AF27-8BE419A8802D}" sibTransId="{F94F79F2-8F50-495C-AD9D-267299056AC6}"/>
    <dgm:cxn modelId="{DE7FE032-C5C4-45EB-9183-F771FE057B67}" type="presOf" srcId="{6E72F3AC-A867-4015-AFEA-371F9329BD47}" destId="{1F6EE5E5-DE62-4230-9778-3FD77A48ED7D}" srcOrd="0" destOrd="0" presId="urn:microsoft.com/office/officeart/2005/8/layout/radial5"/>
    <dgm:cxn modelId="{DE9AE65C-CCB6-4A49-BBC2-DD70E1676D5A}" srcId="{EA8268EF-F637-4993-AD93-775A1368C3B4}" destId="{29E4902E-20C6-454E-AF1C-1BD0741F547F}" srcOrd="1" destOrd="0" parTransId="{9D8AC90E-1641-49D0-9477-2842477AA05F}" sibTransId="{F97AA1DB-7626-40E0-BBD4-163B38578AAB}"/>
    <dgm:cxn modelId="{9D420F6D-FB12-4DD1-8F1A-292EE9A6A02A}" type="presOf" srcId="{9D8AC90E-1641-49D0-9477-2842477AA05F}" destId="{9A922C3B-CD54-442F-8A11-08C33759237F}" srcOrd="0" destOrd="0" presId="urn:microsoft.com/office/officeart/2005/8/layout/radial5"/>
    <dgm:cxn modelId="{56951754-A0FB-4BC4-B881-A564E6A4B687}" type="presOf" srcId="{278892BE-3CFC-4F78-8E83-8B31F69CB634}" destId="{EBD95D00-3234-433C-ADE7-EDE53B2BD702}" srcOrd="1" destOrd="0" presId="urn:microsoft.com/office/officeart/2005/8/layout/radial5"/>
    <dgm:cxn modelId="{E0338256-8DE0-471A-9205-C199D7674539}" srcId="{2AD126C5-5C3A-4F01-92EA-0DA31ACF1652}" destId="{FBABE18C-6277-404F-A8E3-E189424B8480}" srcOrd="1" destOrd="0" parTransId="{7C29A1ED-6F10-4302-84F0-7139E5CDC130}" sibTransId="{DB1C1F2A-5EDF-40A0-857C-F2337C70D556}"/>
    <dgm:cxn modelId="{EEA45357-7582-458D-8E57-99D3190EE2AC}" srcId="{EA8268EF-F637-4993-AD93-775A1368C3B4}" destId="{E0A0AB48-DA3F-4D62-AA40-88320A375A71}" srcOrd="3" destOrd="0" parTransId="{C67E3E00-95CD-4A78-8691-581AAD823BD8}" sibTransId="{968994CB-4F26-428F-A400-A5D867A9D002}"/>
    <dgm:cxn modelId="{A9D68359-3F9A-40E7-9426-654A9A95967E}" srcId="{EA8268EF-F637-4993-AD93-775A1368C3B4}" destId="{D56EB45D-7A1D-4E6C-AD27-F9ED40868412}" srcOrd="0" destOrd="0" parTransId="{6E72F3AC-A867-4015-AFEA-371F9329BD47}" sibTransId="{22C6940F-02B5-4375-9EF2-DA5C52AB9616}"/>
    <dgm:cxn modelId="{BF602C80-F19B-480D-BFB4-A949ECE3D837}" type="presOf" srcId="{C67E3E00-95CD-4A78-8691-581AAD823BD8}" destId="{C98045A1-8CA0-49EB-ADBF-436033C7D029}" srcOrd="0" destOrd="0" presId="urn:microsoft.com/office/officeart/2005/8/layout/radial5"/>
    <dgm:cxn modelId="{A80D8480-8105-4B4C-B2C9-2531C2C91822}" srcId="{C67E1989-0105-4951-8040-E399C3D7C0E1}" destId="{2AD126C5-5C3A-4F01-92EA-0DA31ACF1652}" srcOrd="2" destOrd="0" parTransId="{73B97E9D-BF2F-4E33-80AB-78DF33AC3E6E}" sibTransId="{42E1D95B-198D-4924-A42C-BD5EFC7726F6}"/>
    <dgm:cxn modelId="{716BB39B-2FCB-4BD1-8CE5-A0E6508624FD}" type="presOf" srcId="{C6B473C2-CA61-400E-971D-6ED3C203A255}" destId="{C657CFED-133F-4B4D-B65B-DB46FEA3CF8F}" srcOrd="0" destOrd="0" presId="urn:microsoft.com/office/officeart/2005/8/layout/radial5"/>
    <dgm:cxn modelId="{8E50419D-6B65-418D-A388-05724E41D122}" type="presOf" srcId="{C67E1989-0105-4951-8040-E399C3D7C0E1}" destId="{72438F84-2FFC-40EB-BF65-2F0E2048A159}" srcOrd="0" destOrd="0" presId="urn:microsoft.com/office/officeart/2005/8/layout/radial5"/>
    <dgm:cxn modelId="{7F2DB3A7-AB54-4C8B-BFB2-C29FCAE677CA}" srcId="{EA8268EF-F637-4993-AD93-775A1368C3B4}" destId="{C6B473C2-CA61-400E-971D-6ED3C203A255}" srcOrd="2" destOrd="0" parTransId="{278892BE-3CFC-4F78-8E83-8B31F69CB634}" sibTransId="{31338DDD-A6D9-4D6E-A4C1-1E467698AFA6}"/>
    <dgm:cxn modelId="{912FD2A9-B7AA-4DA3-A972-10152A99642F}" type="presOf" srcId="{D56EB45D-7A1D-4E6C-AD27-F9ED40868412}" destId="{D6E13510-0296-413A-A74A-5DF977B34E06}" srcOrd="0" destOrd="0" presId="urn:microsoft.com/office/officeart/2005/8/layout/radial5"/>
    <dgm:cxn modelId="{B14D0DAA-F605-44C7-A59E-B23DF2853D8A}" srcId="{C67E1989-0105-4951-8040-E399C3D7C0E1}" destId="{3184688F-D37E-4278-B6A1-830176335EE7}" srcOrd="1" destOrd="0" parTransId="{9CDC0BD7-A822-45C4-AEE0-36AACBE9A814}" sibTransId="{7F2BCE15-E75F-4D06-BF87-61F366C3C22D}"/>
    <dgm:cxn modelId="{39AB2AAD-3A6D-458D-B24C-B22379DE1E52}" srcId="{2AD126C5-5C3A-4F01-92EA-0DA31ACF1652}" destId="{B7BBCA01-240F-4110-8577-0EFA98DB386A}" srcOrd="2" destOrd="0" parTransId="{1F6435A2-13B3-4F87-944D-1FDDCD967E4A}" sibTransId="{D15270C5-EB6F-40E7-AAF3-43A41E2558BA}"/>
    <dgm:cxn modelId="{47F13CAD-DADE-4858-BC46-62F3D94138E9}" srcId="{C67E1989-0105-4951-8040-E399C3D7C0E1}" destId="{B90F1AB0-E182-4D77-AA17-931D4071D33A}" srcOrd="5" destOrd="0" parTransId="{A8C1F2EB-6696-4A5C-98F1-0AFCC27DF408}" sibTransId="{E160FD90-492F-4E10-A970-499C0032B721}"/>
    <dgm:cxn modelId="{192FD4B2-A0A8-4576-A727-8968B08F6EC9}" type="presOf" srcId="{6E72F3AC-A867-4015-AFEA-371F9329BD47}" destId="{C1DFB923-F4B5-4DCD-879B-31DF0AAAF335}" srcOrd="1" destOrd="0" presId="urn:microsoft.com/office/officeart/2005/8/layout/radial5"/>
    <dgm:cxn modelId="{549DF1C6-CE08-4C98-AE0D-9D3CF5D03A68}" type="presOf" srcId="{9D8AC90E-1641-49D0-9477-2842477AA05F}" destId="{FDF698B2-C4C4-46B2-8C28-5C2D4C577F1A}" srcOrd="1" destOrd="0" presId="urn:microsoft.com/office/officeart/2005/8/layout/radial5"/>
    <dgm:cxn modelId="{E3FF3CC7-9F08-4B88-BF10-5DAE1C369FEA}" type="presOf" srcId="{C67E3E00-95CD-4A78-8691-581AAD823BD8}" destId="{1855544F-A847-4AAD-B46E-6265B59FFC17}" srcOrd="1" destOrd="0" presId="urn:microsoft.com/office/officeart/2005/8/layout/radial5"/>
    <dgm:cxn modelId="{508107D0-3750-4BD8-8A50-E5EFF5D192F8}" srcId="{C67E1989-0105-4951-8040-E399C3D7C0E1}" destId="{619DDE33-363F-48A9-ADF1-091E571603F1}" srcOrd="3" destOrd="0" parTransId="{EFFBCCB6-CDD6-44E8-B31C-BC25E5BA719A}" sibTransId="{82235204-7329-419F-B78E-868CBA6CA601}"/>
    <dgm:cxn modelId="{5EDED7D7-8A52-4EAB-9B61-03EBF0D18DFA}" type="presOf" srcId="{E0A0AB48-DA3F-4D62-AA40-88320A375A71}" destId="{89AA50FC-F7F3-46F4-B036-7A4A65865F28}" srcOrd="0" destOrd="0" presId="urn:microsoft.com/office/officeart/2005/8/layout/radial5"/>
    <dgm:cxn modelId="{6A6541E7-072F-4D6F-9FE2-ECBFBF5AA2E6}" type="presOf" srcId="{278892BE-3CFC-4F78-8E83-8B31F69CB634}" destId="{956EA34E-4ED2-4034-899D-D1F266BA4369}" srcOrd="0" destOrd="0" presId="urn:microsoft.com/office/officeart/2005/8/layout/radial5"/>
    <dgm:cxn modelId="{BEA66B2D-44BF-42C7-A2D6-075BE37DF368}" type="presParOf" srcId="{72438F84-2FFC-40EB-BF65-2F0E2048A159}" destId="{C2D8655F-DD0B-4A51-9D11-E72A76AF1EB5}" srcOrd="0" destOrd="0" presId="urn:microsoft.com/office/officeart/2005/8/layout/radial5"/>
    <dgm:cxn modelId="{2EA81C1C-66C7-41A4-B229-1985BAC0855B}" type="presParOf" srcId="{72438F84-2FFC-40EB-BF65-2F0E2048A159}" destId="{1F6EE5E5-DE62-4230-9778-3FD77A48ED7D}" srcOrd="1" destOrd="0" presId="urn:microsoft.com/office/officeart/2005/8/layout/radial5"/>
    <dgm:cxn modelId="{0068A6EF-E7D7-48AB-B259-BE19915B98E7}" type="presParOf" srcId="{1F6EE5E5-DE62-4230-9778-3FD77A48ED7D}" destId="{C1DFB923-F4B5-4DCD-879B-31DF0AAAF335}" srcOrd="0" destOrd="0" presId="urn:microsoft.com/office/officeart/2005/8/layout/radial5"/>
    <dgm:cxn modelId="{DA836CF2-9C60-41A2-9B72-7CC4BC957073}" type="presParOf" srcId="{72438F84-2FFC-40EB-BF65-2F0E2048A159}" destId="{D6E13510-0296-413A-A74A-5DF977B34E06}" srcOrd="2" destOrd="0" presId="urn:microsoft.com/office/officeart/2005/8/layout/radial5"/>
    <dgm:cxn modelId="{2DD59D3A-B734-488B-83C2-670AA7E1ACC0}" type="presParOf" srcId="{72438F84-2FFC-40EB-BF65-2F0E2048A159}" destId="{9A922C3B-CD54-442F-8A11-08C33759237F}" srcOrd="3" destOrd="0" presId="urn:microsoft.com/office/officeart/2005/8/layout/radial5"/>
    <dgm:cxn modelId="{001546C1-68CB-4E8E-B01F-F79BD0153049}" type="presParOf" srcId="{9A922C3B-CD54-442F-8A11-08C33759237F}" destId="{FDF698B2-C4C4-46B2-8C28-5C2D4C577F1A}" srcOrd="0" destOrd="0" presId="urn:microsoft.com/office/officeart/2005/8/layout/radial5"/>
    <dgm:cxn modelId="{67C510CD-B924-4CFA-9C39-48A39879473B}" type="presParOf" srcId="{72438F84-2FFC-40EB-BF65-2F0E2048A159}" destId="{9127E180-8EDB-4754-9480-D6350383929C}" srcOrd="4" destOrd="0" presId="urn:microsoft.com/office/officeart/2005/8/layout/radial5"/>
    <dgm:cxn modelId="{6A049F65-4511-44B9-BEEF-9490EF4E7B51}" type="presParOf" srcId="{72438F84-2FFC-40EB-BF65-2F0E2048A159}" destId="{956EA34E-4ED2-4034-899D-D1F266BA4369}" srcOrd="5" destOrd="0" presId="urn:microsoft.com/office/officeart/2005/8/layout/radial5"/>
    <dgm:cxn modelId="{5CAFFC96-5109-49EB-98EF-686B877BB8E8}" type="presParOf" srcId="{956EA34E-4ED2-4034-899D-D1F266BA4369}" destId="{EBD95D00-3234-433C-ADE7-EDE53B2BD702}" srcOrd="0" destOrd="0" presId="urn:microsoft.com/office/officeart/2005/8/layout/radial5"/>
    <dgm:cxn modelId="{D7144847-D25B-488C-8627-07C5BE7245B9}" type="presParOf" srcId="{72438F84-2FFC-40EB-BF65-2F0E2048A159}" destId="{C657CFED-133F-4B4D-B65B-DB46FEA3CF8F}" srcOrd="6" destOrd="0" presId="urn:microsoft.com/office/officeart/2005/8/layout/radial5"/>
    <dgm:cxn modelId="{1B85C8F0-1B09-42A2-B28B-FC451237D069}" type="presParOf" srcId="{72438F84-2FFC-40EB-BF65-2F0E2048A159}" destId="{C98045A1-8CA0-49EB-ADBF-436033C7D029}" srcOrd="7" destOrd="0" presId="urn:microsoft.com/office/officeart/2005/8/layout/radial5"/>
    <dgm:cxn modelId="{08110BE5-360F-42D4-95DC-2C99194482EC}" type="presParOf" srcId="{C98045A1-8CA0-49EB-ADBF-436033C7D029}" destId="{1855544F-A847-4AAD-B46E-6265B59FFC17}" srcOrd="0" destOrd="0" presId="urn:microsoft.com/office/officeart/2005/8/layout/radial5"/>
    <dgm:cxn modelId="{DD6D9EF6-BDE3-4D90-BB84-158A73E20F98}" type="presParOf" srcId="{72438F84-2FFC-40EB-BF65-2F0E2048A159}" destId="{89AA50FC-F7F3-46F4-B036-7A4A65865F28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89C74-F868-4163-ABFD-1D8427F73FE9}">
      <dsp:nvSpPr>
        <dsp:cNvPr id="0" name=""/>
        <dsp:cNvSpPr/>
      </dsp:nvSpPr>
      <dsp:spPr>
        <a:xfrm>
          <a:off x="789775" y="1681"/>
          <a:ext cx="1561830" cy="107610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6961E-A9E4-4CDB-BAEC-E351D0951778}">
      <dsp:nvSpPr>
        <dsp:cNvPr id="0" name=""/>
        <dsp:cNvSpPr/>
      </dsp:nvSpPr>
      <dsp:spPr>
        <a:xfrm>
          <a:off x="789775" y="1077783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Smart Watch</a:t>
          </a:r>
        </a:p>
      </dsp:txBody>
      <dsp:txXfrm>
        <a:off x="789775" y="1077783"/>
        <a:ext cx="1561830" cy="579439"/>
      </dsp:txXfrm>
    </dsp:sp>
    <dsp:sp modelId="{49A68CAB-032A-44BA-8DC6-F67F6FD17E0B}">
      <dsp:nvSpPr>
        <dsp:cNvPr id="0" name=""/>
        <dsp:cNvSpPr/>
      </dsp:nvSpPr>
      <dsp:spPr>
        <a:xfrm>
          <a:off x="2507855" y="1681"/>
          <a:ext cx="1561830" cy="107610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EB037-AF0A-445F-8827-3F4D7EC191D9}">
      <dsp:nvSpPr>
        <dsp:cNvPr id="0" name=""/>
        <dsp:cNvSpPr/>
      </dsp:nvSpPr>
      <dsp:spPr>
        <a:xfrm>
          <a:off x="2507855" y="1077783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Smart Phone</a:t>
          </a:r>
        </a:p>
      </dsp:txBody>
      <dsp:txXfrm>
        <a:off x="2507855" y="1077783"/>
        <a:ext cx="1561830" cy="579439"/>
      </dsp:txXfrm>
    </dsp:sp>
    <dsp:sp modelId="{745FE17C-2521-475F-B077-819D3567123A}">
      <dsp:nvSpPr>
        <dsp:cNvPr id="0" name=""/>
        <dsp:cNvSpPr/>
      </dsp:nvSpPr>
      <dsp:spPr>
        <a:xfrm>
          <a:off x="4225934" y="1681"/>
          <a:ext cx="1561830" cy="107610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633DA-CF11-442D-B4DE-38F3371BEBB1}">
      <dsp:nvSpPr>
        <dsp:cNvPr id="0" name=""/>
        <dsp:cNvSpPr/>
      </dsp:nvSpPr>
      <dsp:spPr>
        <a:xfrm>
          <a:off x="4225934" y="1077783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Flip Phone</a:t>
          </a:r>
        </a:p>
      </dsp:txBody>
      <dsp:txXfrm>
        <a:off x="4225934" y="1077783"/>
        <a:ext cx="1561830" cy="579439"/>
      </dsp:txXfrm>
    </dsp:sp>
    <dsp:sp modelId="{10A8376B-23D8-4203-BBA9-CA6C3F540AA2}">
      <dsp:nvSpPr>
        <dsp:cNvPr id="0" name=""/>
        <dsp:cNvSpPr/>
      </dsp:nvSpPr>
      <dsp:spPr>
        <a:xfrm>
          <a:off x="789775" y="1813405"/>
          <a:ext cx="1561830" cy="107610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A127C-0643-48BB-978F-A5C770D32FC3}">
      <dsp:nvSpPr>
        <dsp:cNvPr id="0" name=""/>
        <dsp:cNvSpPr/>
      </dsp:nvSpPr>
      <dsp:spPr>
        <a:xfrm>
          <a:off x="789775" y="2889507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Tablet</a:t>
          </a:r>
        </a:p>
      </dsp:txBody>
      <dsp:txXfrm>
        <a:off x="789775" y="2889507"/>
        <a:ext cx="1561830" cy="579439"/>
      </dsp:txXfrm>
    </dsp:sp>
    <dsp:sp modelId="{A6E77D85-3748-494F-AA8F-63D47B4CB970}">
      <dsp:nvSpPr>
        <dsp:cNvPr id="0" name=""/>
        <dsp:cNvSpPr/>
      </dsp:nvSpPr>
      <dsp:spPr>
        <a:xfrm>
          <a:off x="2507855" y="1813405"/>
          <a:ext cx="1561830" cy="1076101"/>
        </a:xfrm>
        <a:prstGeom prst="round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6FA71-AA8F-4125-B53A-1CA357375CB8}">
      <dsp:nvSpPr>
        <dsp:cNvPr id="0" name=""/>
        <dsp:cNvSpPr/>
      </dsp:nvSpPr>
      <dsp:spPr>
        <a:xfrm>
          <a:off x="2507855" y="2889507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Laptop</a:t>
          </a:r>
        </a:p>
      </dsp:txBody>
      <dsp:txXfrm>
        <a:off x="2507855" y="2889507"/>
        <a:ext cx="1561830" cy="579439"/>
      </dsp:txXfrm>
    </dsp:sp>
    <dsp:sp modelId="{8EF8A4FD-E78B-42F9-A1CE-5971A369544C}">
      <dsp:nvSpPr>
        <dsp:cNvPr id="0" name=""/>
        <dsp:cNvSpPr/>
      </dsp:nvSpPr>
      <dsp:spPr>
        <a:xfrm>
          <a:off x="4225934" y="1813405"/>
          <a:ext cx="1561830" cy="1076101"/>
        </a:xfrm>
        <a:prstGeom prst="round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45E64-6D7D-4B10-B9CF-6B4293D3B6AE}">
      <dsp:nvSpPr>
        <dsp:cNvPr id="0" name=""/>
        <dsp:cNvSpPr/>
      </dsp:nvSpPr>
      <dsp:spPr>
        <a:xfrm>
          <a:off x="4225934" y="2889507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Desktop</a:t>
          </a:r>
        </a:p>
      </dsp:txBody>
      <dsp:txXfrm>
        <a:off x="4225934" y="2889507"/>
        <a:ext cx="1561830" cy="57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2755D-8C12-4C38-AA4D-712E07804BD5}">
      <dsp:nvSpPr>
        <dsp:cNvPr id="0" name=""/>
        <dsp:cNvSpPr/>
      </dsp:nvSpPr>
      <dsp:spPr>
        <a:xfrm>
          <a:off x="99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Desktop</a:t>
          </a:r>
        </a:p>
      </dsp:txBody>
      <dsp:txXfrm>
        <a:off x="99" y="1402080"/>
        <a:ext cx="1319528" cy="1402080"/>
      </dsp:txXfrm>
    </dsp:sp>
    <dsp:sp modelId="{9871DD52-4F72-4569-B165-3258F1B147A4}">
      <dsp:nvSpPr>
        <dsp:cNvPr id="0" name=""/>
        <dsp:cNvSpPr/>
      </dsp:nvSpPr>
      <dsp:spPr>
        <a:xfrm>
          <a:off x="76247" y="210311"/>
          <a:ext cx="1167231" cy="116723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DBEAF91-2164-4C8D-A37A-79B058F8B9AD}">
      <dsp:nvSpPr>
        <dsp:cNvPr id="0" name=""/>
        <dsp:cNvSpPr/>
      </dsp:nvSpPr>
      <dsp:spPr>
        <a:xfrm>
          <a:off x="1359213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Laptop</a:t>
          </a:r>
        </a:p>
      </dsp:txBody>
      <dsp:txXfrm>
        <a:off x="1359213" y="1402080"/>
        <a:ext cx="1319528" cy="1402080"/>
      </dsp:txXfrm>
    </dsp:sp>
    <dsp:sp modelId="{68814952-9E40-4F69-B204-9864A8542108}">
      <dsp:nvSpPr>
        <dsp:cNvPr id="0" name=""/>
        <dsp:cNvSpPr/>
      </dsp:nvSpPr>
      <dsp:spPr>
        <a:xfrm>
          <a:off x="1435362" y="210311"/>
          <a:ext cx="1167231" cy="116723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FDEB6DA-5892-443F-83D4-A908769D473D}">
      <dsp:nvSpPr>
        <dsp:cNvPr id="0" name=""/>
        <dsp:cNvSpPr/>
      </dsp:nvSpPr>
      <dsp:spPr>
        <a:xfrm>
          <a:off x="2718328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Tablet</a:t>
          </a:r>
        </a:p>
      </dsp:txBody>
      <dsp:txXfrm>
        <a:off x="2718328" y="1402080"/>
        <a:ext cx="1319528" cy="1402080"/>
      </dsp:txXfrm>
    </dsp:sp>
    <dsp:sp modelId="{19474CEB-4247-4391-B530-520892D9D307}">
      <dsp:nvSpPr>
        <dsp:cNvPr id="0" name=""/>
        <dsp:cNvSpPr/>
      </dsp:nvSpPr>
      <dsp:spPr>
        <a:xfrm>
          <a:off x="2794477" y="210311"/>
          <a:ext cx="1167231" cy="116723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5268A0E-279C-42DB-A6C0-7EDAA6DF627C}">
      <dsp:nvSpPr>
        <dsp:cNvPr id="0" name=""/>
        <dsp:cNvSpPr/>
      </dsp:nvSpPr>
      <dsp:spPr>
        <a:xfrm>
          <a:off x="4077443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Smart Phone</a:t>
          </a:r>
        </a:p>
      </dsp:txBody>
      <dsp:txXfrm>
        <a:off x="4077443" y="1402080"/>
        <a:ext cx="1319528" cy="1402080"/>
      </dsp:txXfrm>
    </dsp:sp>
    <dsp:sp modelId="{B2314040-B99F-44AB-9853-C4E9B068FFFB}">
      <dsp:nvSpPr>
        <dsp:cNvPr id="0" name=""/>
        <dsp:cNvSpPr/>
      </dsp:nvSpPr>
      <dsp:spPr>
        <a:xfrm>
          <a:off x="4153592" y="210311"/>
          <a:ext cx="1167231" cy="116723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995796C-AC1A-4435-9ED5-4ECCCC829FD7}">
      <dsp:nvSpPr>
        <dsp:cNvPr id="0" name=""/>
        <dsp:cNvSpPr/>
      </dsp:nvSpPr>
      <dsp:spPr>
        <a:xfrm>
          <a:off x="5436558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Smart Watch</a:t>
          </a:r>
        </a:p>
      </dsp:txBody>
      <dsp:txXfrm>
        <a:off x="5436558" y="1402080"/>
        <a:ext cx="1319528" cy="1402080"/>
      </dsp:txXfrm>
    </dsp:sp>
    <dsp:sp modelId="{27BB9614-84FF-4ED6-B39F-7D01A23877DE}">
      <dsp:nvSpPr>
        <dsp:cNvPr id="0" name=""/>
        <dsp:cNvSpPr/>
      </dsp:nvSpPr>
      <dsp:spPr>
        <a:xfrm>
          <a:off x="5512706" y="210311"/>
          <a:ext cx="1167231" cy="116723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505DAF3-CC03-45F4-9D52-38FD3E5602B8}">
      <dsp:nvSpPr>
        <dsp:cNvPr id="0" name=""/>
        <dsp:cNvSpPr/>
      </dsp:nvSpPr>
      <dsp:spPr>
        <a:xfrm>
          <a:off x="6795673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Flip Phone</a:t>
          </a:r>
        </a:p>
      </dsp:txBody>
      <dsp:txXfrm>
        <a:off x="6795673" y="1402080"/>
        <a:ext cx="1319528" cy="1402080"/>
      </dsp:txXfrm>
    </dsp:sp>
    <dsp:sp modelId="{F0460655-0DB9-491B-82B9-57114A975BB9}">
      <dsp:nvSpPr>
        <dsp:cNvPr id="0" name=""/>
        <dsp:cNvSpPr/>
      </dsp:nvSpPr>
      <dsp:spPr>
        <a:xfrm>
          <a:off x="6871821" y="210311"/>
          <a:ext cx="1167231" cy="1167231"/>
        </a:xfrm>
        <a:prstGeom prst="ellipse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B293E41-D65E-4C45-8EE5-EB68DABA2DF2}">
      <dsp:nvSpPr>
        <dsp:cNvPr id="0" name=""/>
        <dsp:cNvSpPr/>
      </dsp:nvSpPr>
      <dsp:spPr>
        <a:xfrm>
          <a:off x="324612" y="2804160"/>
          <a:ext cx="7466076" cy="525780"/>
        </a:xfrm>
        <a:prstGeom prst="rightArrow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2755D-8C12-4C38-AA4D-712E07804BD5}">
      <dsp:nvSpPr>
        <dsp:cNvPr id="0" name=""/>
        <dsp:cNvSpPr/>
      </dsp:nvSpPr>
      <dsp:spPr>
        <a:xfrm>
          <a:off x="6795673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Desktop</a:t>
          </a:r>
        </a:p>
      </dsp:txBody>
      <dsp:txXfrm>
        <a:off x="6795673" y="1402080"/>
        <a:ext cx="1319528" cy="1402080"/>
      </dsp:txXfrm>
    </dsp:sp>
    <dsp:sp modelId="{9871DD52-4F72-4569-B165-3258F1B147A4}">
      <dsp:nvSpPr>
        <dsp:cNvPr id="0" name=""/>
        <dsp:cNvSpPr/>
      </dsp:nvSpPr>
      <dsp:spPr>
        <a:xfrm>
          <a:off x="6871821" y="210311"/>
          <a:ext cx="1167231" cy="116723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DBEAF91-2164-4C8D-A37A-79B058F8B9AD}">
      <dsp:nvSpPr>
        <dsp:cNvPr id="0" name=""/>
        <dsp:cNvSpPr/>
      </dsp:nvSpPr>
      <dsp:spPr>
        <a:xfrm>
          <a:off x="5436558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Laptop</a:t>
          </a:r>
        </a:p>
      </dsp:txBody>
      <dsp:txXfrm>
        <a:off x="5436558" y="1402080"/>
        <a:ext cx="1319528" cy="1402080"/>
      </dsp:txXfrm>
    </dsp:sp>
    <dsp:sp modelId="{68814952-9E40-4F69-B204-9864A8542108}">
      <dsp:nvSpPr>
        <dsp:cNvPr id="0" name=""/>
        <dsp:cNvSpPr/>
      </dsp:nvSpPr>
      <dsp:spPr>
        <a:xfrm>
          <a:off x="5512706" y="210311"/>
          <a:ext cx="1167231" cy="116723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FDEB6DA-5892-443F-83D4-A908769D473D}">
      <dsp:nvSpPr>
        <dsp:cNvPr id="0" name=""/>
        <dsp:cNvSpPr/>
      </dsp:nvSpPr>
      <dsp:spPr>
        <a:xfrm>
          <a:off x="4077443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Tablet</a:t>
          </a:r>
        </a:p>
      </dsp:txBody>
      <dsp:txXfrm>
        <a:off x="4077443" y="1402080"/>
        <a:ext cx="1319528" cy="1402080"/>
      </dsp:txXfrm>
    </dsp:sp>
    <dsp:sp modelId="{19474CEB-4247-4391-B530-520892D9D307}">
      <dsp:nvSpPr>
        <dsp:cNvPr id="0" name=""/>
        <dsp:cNvSpPr/>
      </dsp:nvSpPr>
      <dsp:spPr>
        <a:xfrm>
          <a:off x="4153592" y="210311"/>
          <a:ext cx="1167231" cy="116723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5268A0E-279C-42DB-A6C0-7EDAA6DF627C}">
      <dsp:nvSpPr>
        <dsp:cNvPr id="0" name=""/>
        <dsp:cNvSpPr/>
      </dsp:nvSpPr>
      <dsp:spPr>
        <a:xfrm>
          <a:off x="2718328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Flip Phone</a:t>
          </a:r>
        </a:p>
      </dsp:txBody>
      <dsp:txXfrm>
        <a:off x="2718328" y="1402080"/>
        <a:ext cx="1319528" cy="1402080"/>
      </dsp:txXfrm>
    </dsp:sp>
    <dsp:sp modelId="{B2314040-B99F-44AB-9853-C4E9B068FFFB}">
      <dsp:nvSpPr>
        <dsp:cNvPr id="0" name=""/>
        <dsp:cNvSpPr/>
      </dsp:nvSpPr>
      <dsp:spPr>
        <a:xfrm>
          <a:off x="2794477" y="210311"/>
          <a:ext cx="1167231" cy="116723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995796C-AC1A-4435-9ED5-4ECCCC829FD7}">
      <dsp:nvSpPr>
        <dsp:cNvPr id="0" name=""/>
        <dsp:cNvSpPr/>
      </dsp:nvSpPr>
      <dsp:spPr>
        <a:xfrm>
          <a:off x="1359213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Smart Phone</a:t>
          </a:r>
        </a:p>
      </dsp:txBody>
      <dsp:txXfrm>
        <a:off x="1359213" y="1402080"/>
        <a:ext cx="1319528" cy="1402080"/>
      </dsp:txXfrm>
    </dsp:sp>
    <dsp:sp modelId="{27BB9614-84FF-4ED6-B39F-7D01A23877DE}">
      <dsp:nvSpPr>
        <dsp:cNvPr id="0" name=""/>
        <dsp:cNvSpPr/>
      </dsp:nvSpPr>
      <dsp:spPr>
        <a:xfrm>
          <a:off x="1435362" y="210311"/>
          <a:ext cx="1167231" cy="116723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505DAF3-CC03-45F4-9D52-38FD3E5602B8}">
      <dsp:nvSpPr>
        <dsp:cNvPr id="0" name=""/>
        <dsp:cNvSpPr/>
      </dsp:nvSpPr>
      <dsp:spPr>
        <a:xfrm>
          <a:off x="99" y="0"/>
          <a:ext cx="1319528" cy="350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Smart Watch</a:t>
          </a:r>
        </a:p>
      </dsp:txBody>
      <dsp:txXfrm>
        <a:off x="99" y="1402080"/>
        <a:ext cx="1319528" cy="1402080"/>
      </dsp:txXfrm>
    </dsp:sp>
    <dsp:sp modelId="{F0460655-0DB9-491B-82B9-57114A975BB9}">
      <dsp:nvSpPr>
        <dsp:cNvPr id="0" name=""/>
        <dsp:cNvSpPr/>
      </dsp:nvSpPr>
      <dsp:spPr>
        <a:xfrm>
          <a:off x="76247" y="210311"/>
          <a:ext cx="1167231" cy="1167231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B293E41-D65E-4C45-8EE5-EB68DABA2DF2}">
      <dsp:nvSpPr>
        <dsp:cNvPr id="0" name=""/>
        <dsp:cNvSpPr/>
      </dsp:nvSpPr>
      <dsp:spPr>
        <a:xfrm>
          <a:off x="324612" y="2804160"/>
          <a:ext cx="7466076" cy="525780"/>
        </a:xfrm>
        <a:prstGeom prst="rightArrow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89A04-AE5B-4115-B2AF-C8C8D3216EF5}">
      <dsp:nvSpPr>
        <dsp:cNvPr id="0" name=""/>
        <dsp:cNvSpPr/>
      </dsp:nvSpPr>
      <dsp:spPr>
        <a:xfrm rot="16200000">
          <a:off x="-1323136" y="2062578"/>
          <a:ext cx="3123141" cy="378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3842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Text &amp; Call</a:t>
          </a:r>
        </a:p>
      </dsp:txBody>
      <dsp:txXfrm>
        <a:off x="-1323136" y="2062578"/>
        <a:ext cx="3123141" cy="378529"/>
      </dsp:txXfrm>
    </dsp:sp>
    <dsp:sp modelId="{EC98E797-60A7-4516-B5E1-C2934D06595B}">
      <dsp:nvSpPr>
        <dsp:cNvPr id="0" name=""/>
        <dsp:cNvSpPr/>
      </dsp:nvSpPr>
      <dsp:spPr>
        <a:xfrm>
          <a:off x="427699" y="690272"/>
          <a:ext cx="1885477" cy="312314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33842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Smart Phone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Flip Phone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Smart Watch</a:t>
          </a:r>
        </a:p>
      </dsp:txBody>
      <dsp:txXfrm>
        <a:off x="427699" y="690272"/>
        <a:ext cx="1885477" cy="3123141"/>
      </dsp:txXfrm>
    </dsp:sp>
    <dsp:sp modelId="{F297B3BD-28CF-4BC9-AA68-4C31F23FB286}">
      <dsp:nvSpPr>
        <dsp:cNvPr id="0" name=""/>
        <dsp:cNvSpPr/>
      </dsp:nvSpPr>
      <dsp:spPr>
        <a:xfrm>
          <a:off x="49169" y="190613"/>
          <a:ext cx="757058" cy="7570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BA088F8-222C-465A-8081-189C48529660}">
      <dsp:nvSpPr>
        <dsp:cNvPr id="0" name=""/>
        <dsp:cNvSpPr/>
      </dsp:nvSpPr>
      <dsp:spPr>
        <a:xfrm rot="16200000">
          <a:off x="1432160" y="2062578"/>
          <a:ext cx="3123141" cy="378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3842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Word Process</a:t>
          </a:r>
        </a:p>
      </dsp:txBody>
      <dsp:txXfrm>
        <a:off x="1432160" y="2062578"/>
        <a:ext cx="3123141" cy="378529"/>
      </dsp:txXfrm>
    </dsp:sp>
    <dsp:sp modelId="{C1201D70-6A86-4C1C-9B3B-62E96942275F}">
      <dsp:nvSpPr>
        <dsp:cNvPr id="0" name=""/>
        <dsp:cNvSpPr/>
      </dsp:nvSpPr>
      <dsp:spPr>
        <a:xfrm>
          <a:off x="3182996" y="690272"/>
          <a:ext cx="1885477" cy="312314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33842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Desktop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Laptop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Tablet</a:t>
          </a:r>
        </a:p>
      </dsp:txBody>
      <dsp:txXfrm>
        <a:off x="3182996" y="690272"/>
        <a:ext cx="1885477" cy="3123141"/>
      </dsp:txXfrm>
    </dsp:sp>
    <dsp:sp modelId="{C583F6FC-3816-4676-81B4-36C6638B9BCB}">
      <dsp:nvSpPr>
        <dsp:cNvPr id="0" name=""/>
        <dsp:cNvSpPr/>
      </dsp:nvSpPr>
      <dsp:spPr>
        <a:xfrm>
          <a:off x="2804466" y="190613"/>
          <a:ext cx="757058" cy="7570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EABC299-27ED-4EE8-85C1-5CE9350AA4C9}">
      <dsp:nvSpPr>
        <dsp:cNvPr id="0" name=""/>
        <dsp:cNvSpPr/>
      </dsp:nvSpPr>
      <dsp:spPr>
        <a:xfrm rot="16200000">
          <a:off x="4187457" y="2062578"/>
          <a:ext cx="3123141" cy="378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3842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 / Development</a:t>
          </a:r>
        </a:p>
      </dsp:txBody>
      <dsp:txXfrm>
        <a:off x="4187457" y="2062578"/>
        <a:ext cx="3123141" cy="378529"/>
      </dsp:txXfrm>
    </dsp:sp>
    <dsp:sp modelId="{9C99AD77-A80C-4D2B-AA1D-1E617510D99F}">
      <dsp:nvSpPr>
        <dsp:cNvPr id="0" name=""/>
        <dsp:cNvSpPr/>
      </dsp:nvSpPr>
      <dsp:spPr>
        <a:xfrm>
          <a:off x="5938293" y="690272"/>
          <a:ext cx="1885477" cy="312314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33842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Desktop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Laptop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Tablet</a:t>
          </a:r>
        </a:p>
      </dsp:txBody>
      <dsp:txXfrm>
        <a:off x="5938293" y="690272"/>
        <a:ext cx="1885477" cy="3123141"/>
      </dsp:txXfrm>
    </dsp:sp>
    <dsp:sp modelId="{49A238FC-3F71-46CE-B253-B4AC414FEC35}">
      <dsp:nvSpPr>
        <dsp:cNvPr id="0" name=""/>
        <dsp:cNvSpPr/>
      </dsp:nvSpPr>
      <dsp:spPr>
        <a:xfrm>
          <a:off x="5559764" y="190613"/>
          <a:ext cx="757058" cy="7570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3840F-9B90-4C11-85F9-AF2D4927A401}">
      <dsp:nvSpPr>
        <dsp:cNvPr id="0" name=""/>
        <dsp:cNvSpPr/>
      </dsp:nvSpPr>
      <dsp:spPr>
        <a:xfrm rot="10800000">
          <a:off x="1531570" y="119"/>
          <a:ext cx="5269992" cy="816664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126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Internal Components</a:t>
          </a:r>
        </a:p>
      </dsp:txBody>
      <dsp:txXfrm rot="10800000">
        <a:off x="1735736" y="119"/>
        <a:ext cx="5065826" cy="816664"/>
      </dsp:txXfrm>
    </dsp:sp>
    <dsp:sp modelId="{1F96F5A2-6D1F-46A0-84DA-2207427BD449}">
      <dsp:nvSpPr>
        <dsp:cNvPr id="0" name=""/>
        <dsp:cNvSpPr/>
      </dsp:nvSpPr>
      <dsp:spPr>
        <a:xfrm>
          <a:off x="1123237" y="119"/>
          <a:ext cx="816664" cy="81666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FA18A6-F0AC-444C-9269-F565EACB747D}">
      <dsp:nvSpPr>
        <dsp:cNvPr id="0" name=""/>
        <dsp:cNvSpPr/>
      </dsp:nvSpPr>
      <dsp:spPr>
        <a:xfrm rot="10800000">
          <a:off x="1531570" y="1039467"/>
          <a:ext cx="5269992" cy="816664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126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Form Factor</a:t>
          </a:r>
        </a:p>
      </dsp:txBody>
      <dsp:txXfrm rot="10800000">
        <a:off x="1735736" y="1039467"/>
        <a:ext cx="5065826" cy="816664"/>
      </dsp:txXfrm>
    </dsp:sp>
    <dsp:sp modelId="{8B007ADA-17B6-40A3-B5B4-C0ABD8F2C142}">
      <dsp:nvSpPr>
        <dsp:cNvPr id="0" name=""/>
        <dsp:cNvSpPr/>
      </dsp:nvSpPr>
      <dsp:spPr>
        <a:xfrm>
          <a:off x="1123237" y="1039467"/>
          <a:ext cx="816664" cy="81666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513E68-A6BB-4DC0-9F5E-AF2A2583F710}">
      <dsp:nvSpPr>
        <dsp:cNvPr id="0" name=""/>
        <dsp:cNvSpPr/>
      </dsp:nvSpPr>
      <dsp:spPr>
        <a:xfrm rot="10800000">
          <a:off x="1531570" y="2078816"/>
          <a:ext cx="5269992" cy="816664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126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Software</a:t>
          </a:r>
        </a:p>
      </dsp:txBody>
      <dsp:txXfrm rot="10800000">
        <a:off x="1735736" y="2078816"/>
        <a:ext cx="5065826" cy="816664"/>
      </dsp:txXfrm>
    </dsp:sp>
    <dsp:sp modelId="{2D372684-BF1A-422A-AAB8-097F03479454}">
      <dsp:nvSpPr>
        <dsp:cNvPr id="0" name=""/>
        <dsp:cNvSpPr/>
      </dsp:nvSpPr>
      <dsp:spPr>
        <a:xfrm>
          <a:off x="1123237" y="2078816"/>
          <a:ext cx="816664" cy="81666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E2176-0DDE-4CFF-9E88-B59915135CA3}">
      <dsp:nvSpPr>
        <dsp:cNvPr id="0" name=""/>
        <dsp:cNvSpPr/>
      </dsp:nvSpPr>
      <dsp:spPr>
        <a:xfrm>
          <a:off x="0" y="515457"/>
          <a:ext cx="2006335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NAICS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(Broader)</a:t>
          </a:r>
        </a:p>
      </dsp:txBody>
      <dsp:txXfrm>
        <a:off x="0" y="515457"/>
        <a:ext cx="2006335" cy="1287000"/>
      </dsp:txXfrm>
    </dsp:sp>
    <dsp:sp modelId="{60636FDE-D459-4B78-93DC-ECE5B531D638}">
      <dsp:nvSpPr>
        <dsp:cNvPr id="0" name=""/>
        <dsp:cNvSpPr/>
      </dsp:nvSpPr>
      <dsp:spPr>
        <a:xfrm>
          <a:off x="2006335" y="515457"/>
          <a:ext cx="401267" cy="1287000"/>
        </a:xfrm>
        <a:prstGeom prst="leftBrace">
          <a:avLst>
            <a:gd name="adj1" fmla="val 35000"/>
            <a:gd name="adj2" fmla="val 50000"/>
          </a:avLst>
        </a:pr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A1506-795F-4D31-9DA0-6C291AA76D64}">
      <dsp:nvSpPr>
        <dsp:cNvPr id="0" name=""/>
        <dsp:cNvSpPr/>
      </dsp:nvSpPr>
      <dsp:spPr>
        <a:xfrm>
          <a:off x="2568109" y="515457"/>
          <a:ext cx="5457231" cy="12870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“..primarily engaged in manufacturing radio and television broadcast and </a:t>
          </a:r>
          <a:r>
            <a:rPr lang="en-US" sz="2400" u="sng" kern="1200" dirty="0"/>
            <a:t>wireless</a:t>
          </a:r>
          <a:r>
            <a:rPr lang="en-US" sz="2400" kern="1200" dirty="0"/>
            <a:t> communications equipment” </a:t>
          </a:r>
        </a:p>
      </dsp:txBody>
      <dsp:txXfrm>
        <a:off x="2568109" y="515457"/>
        <a:ext cx="5457231" cy="1287000"/>
      </dsp:txXfrm>
    </dsp:sp>
    <dsp:sp modelId="{AACDA475-116A-40B2-A61E-E45EEA9BC1DD}">
      <dsp:nvSpPr>
        <dsp:cNvPr id="0" name=""/>
        <dsp:cNvSpPr/>
      </dsp:nvSpPr>
      <dsp:spPr>
        <a:xfrm>
          <a:off x="0" y="2157114"/>
          <a:ext cx="2006335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Statista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(Closer)</a:t>
          </a:r>
        </a:p>
      </dsp:txBody>
      <dsp:txXfrm>
        <a:off x="0" y="2157114"/>
        <a:ext cx="2006335" cy="1287000"/>
      </dsp:txXfrm>
    </dsp:sp>
    <dsp:sp modelId="{AFB879A1-E3E9-4E88-B8D8-006245115E1A}">
      <dsp:nvSpPr>
        <dsp:cNvPr id="0" name=""/>
        <dsp:cNvSpPr/>
      </dsp:nvSpPr>
      <dsp:spPr>
        <a:xfrm>
          <a:off x="2006335" y="2036457"/>
          <a:ext cx="401267" cy="1528312"/>
        </a:xfrm>
        <a:prstGeom prst="leftBrace">
          <a:avLst>
            <a:gd name="adj1" fmla="val 35000"/>
            <a:gd name="adj2" fmla="val 50000"/>
          </a:avLst>
        </a:pr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1F53D-8162-48D5-B1ED-63979919BF14}">
      <dsp:nvSpPr>
        <dsp:cNvPr id="0" name=""/>
        <dsp:cNvSpPr/>
      </dsp:nvSpPr>
      <dsp:spPr>
        <a:xfrm>
          <a:off x="2568109" y="2036457"/>
          <a:ext cx="5457231" cy="152831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kern="1200" dirty="0"/>
            <a:t>“..features both mobile phones in classical sense (cell phones) and smartphones(featuring a personal computer, internet connection, etc.)”</a:t>
          </a:r>
        </a:p>
      </dsp:txBody>
      <dsp:txXfrm>
        <a:off x="2568109" y="2036457"/>
        <a:ext cx="5457231" cy="15283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89C74-F868-4163-ABFD-1D8427F73FE9}">
      <dsp:nvSpPr>
        <dsp:cNvPr id="0" name=""/>
        <dsp:cNvSpPr/>
      </dsp:nvSpPr>
      <dsp:spPr>
        <a:xfrm>
          <a:off x="789775" y="1681"/>
          <a:ext cx="1561830" cy="107610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6961E-A9E4-4CDB-BAEC-E351D0951778}">
      <dsp:nvSpPr>
        <dsp:cNvPr id="0" name=""/>
        <dsp:cNvSpPr/>
      </dsp:nvSpPr>
      <dsp:spPr>
        <a:xfrm>
          <a:off x="789775" y="1077783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Smart Watch</a:t>
          </a:r>
        </a:p>
      </dsp:txBody>
      <dsp:txXfrm>
        <a:off x="789775" y="1077783"/>
        <a:ext cx="1561830" cy="579439"/>
      </dsp:txXfrm>
    </dsp:sp>
    <dsp:sp modelId="{49A68CAB-032A-44BA-8DC6-F67F6FD17E0B}">
      <dsp:nvSpPr>
        <dsp:cNvPr id="0" name=""/>
        <dsp:cNvSpPr/>
      </dsp:nvSpPr>
      <dsp:spPr>
        <a:xfrm>
          <a:off x="2507855" y="1681"/>
          <a:ext cx="1561830" cy="107610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EB037-AF0A-445F-8827-3F4D7EC191D9}">
      <dsp:nvSpPr>
        <dsp:cNvPr id="0" name=""/>
        <dsp:cNvSpPr/>
      </dsp:nvSpPr>
      <dsp:spPr>
        <a:xfrm>
          <a:off x="2507855" y="1077783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Smart Phone</a:t>
          </a:r>
        </a:p>
      </dsp:txBody>
      <dsp:txXfrm>
        <a:off x="2507855" y="1077783"/>
        <a:ext cx="1561830" cy="579439"/>
      </dsp:txXfrm>
    </dsp:sp>
    <dsp:sp modelId="{745FE17C-2521-475F-B077-819D3567123A}">
      <dsp:nvSpPr>
        <dsp:cNvPr id="0" name=""/>
        <dsp:cNvSpPr/>
      </dsp:nvSpPr>
      <dsp:spPr>
        <a:xfrm>
          <a:off x="4225934" y="1681"/>
          <a:ext cx="1561830" cy="107610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633DA-CF11-442D-B4DE-38F3371BEBB1}">
      <dsp:nvSpPr>
        <dsp:cNvPr id="0" name=""/>
        <dsp:cNvSpPr/>
      </dsp:nvSpPr>
      <dsp:spPr>
        <a:xfrm>
          <a:off x="4225934" y="1077783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Flip Phone</a:t>
          </a:r>
        </a:p>
      </dsp:txBody>
      <dsp:txXfrm>
        <a:off x="4225934" y="1077783"/>
        <a:ext cx="1561830" cy="579439"/>
      </dsp:txXfrm>
    </dsp:sp>
    <dsp:sp modelId="{10A8376B-23D8-4203-BBA9-CA6C3F540AA2}">
      <dsp:nvSpPr>
        <dsp:cNvPr id="0" name=""/>
        <dsp:cNvSpPr/>
      </dsp:nvSpPr>
      <dsp:spPr>
        <a:xfrm>
          <a:off x="789775" y="1813405"/>
          <a:ext cx="1561830" cy="107610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A127C-0643-48BB-978F-A5C770D32FC3}">
      <dsp:nvSpPr>
        <dsp:cNvPr id="0" name=""/>
        <dsp:cNvSpPr/>
      </dsp:nvSpPr>
      <dsp:spPr>
        <a:xfrm>
          <a:off x="789775" y="2889507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Tablet</a:t>
          </a:r>
        </a:p>
      </dsp:txBody>
      <dsp:txXfrm>
        <a:off x="789775" y="2889507"/>
        <a:ext cx="1561830" cy="579439"/>
      </dsp:txXfrm>
    </dsp:sp>
    <dsp:sp modelId="{A6E77D85-3748-494F-AA8F-63D47B4CB970}">
      <dsp:nvSpPr>
        <dsp:cNvPr id="0" name=""/>
        <dsp:cNvSpPr/>
      </dsp:nvSpPr>
      <dsp:spPr>
        <a:xfrm>
          <a:off x="2507855" y="1813405"/>
          <a:ext cx="1561830" cy="1076101"/>
        </a:xfrm>
        <a:prstGeom prst="round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6FA71-AA8F-4125-B53A-1CA357375CB8}">
      <dsp:nvSpPr>
        <dsp:cNvPr id="0" name=""/>
        <dsp:cNvSpPr/>
      </dsp:nvSpPr>
      <dsp:spPr>
        <a:xfrm>
          <a:off x="2507855" y="2889507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Laptop</a:t>
          </a:r>
        </a:p>
      </dsp:txBody>
      <dsp:txXfrm>
        <a:off x="2507855" y="2889507"/>
        <a:ext cx="1561830" cy="579439"/>
      </dsp:txXfrm>
    </dsp:sp>
    <dsp:sp modelId="{8EF8A4FD-E78B-42F9-A1CE-5971A369544C}">
      <dsp:nvSpPr>
        <dsp:cNvPr id="0" name=""/>
        <dsp:cNvSpPr/>
      </dsp:nvSpPr>
      <dsp:spPr>
        <a:xfrm>
          <a:off x="4225934" y="1813405"/>
          <a:ext cx="1561830" cy="1076101"/>
        </a:xfrm>
        <a:prstGeom prst="round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45E64-6D7D-4B10-B9CF-6B4293D3B6AE}">
      <dsp:nvSpPr>
        <dsp:cNvPr id="0" name=""/>
        <dsp:cNvSpPr/>
      </dsp:nvSpPr>
      <dsp:spPr>
        <a:xfrm>
          <a:off x="4225934" y="2889507"/>
          <a:ext cx="1561830" cy="57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Desktop</a:t>
          </a:r>
        </a:p>
      </dsp:txBody>
      <dsp:txXfrm>
        <a:off x="4225934" y="2889507"/>
        <a:ext cx="1561830" cy="5794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94365-5F36-4D7E-B385-B92596628616}">
      <dsp:nvSpPr>
        <dsp:cNvPr id="0" name=""/>
        <dsp:cNvSpPr/>
      </dsp:nvSpPr>
      <dsp:spPr>
        <a:xfrm>
          <a:off x="3908" y="2041125"/>
          <a:ext cx="1618597" cy="13350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78A71-D444-455D-ACC3-A06D1F44CF47}">
      <dsp:nvSpPr>
        <dsp:cNvPr id="0" name=""/>
        <dsp:cNvSpPr/>
      </dsp:nvSpPr>
      <dsp:spPr>
        <a:xfrm>
          <a:off x="918506" y="2377001"/>
          <a:ext cx="1758541" cy="1758541"/>
        </a:xfrm>
        <a:prstGeom prst="leftCircularArrow">
          <a:avLst>
            <a:gd name="adj1" fmla="val 3005"/>
            <a:gd name="adj2" fmla="val 368490"/>
            <a:gd name="adj3" fmla="val 2144001"/>
            <a:gd name="adj4" fmla="val 9024489"/>
            <a:gd name="adj5" fmla="val 3506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94166D-5905-49DE-8226-B9D0E5E4AD6C}">
      <dsp:nvSpPr>
        <dsp:cNvPr id="0" name=""/>
        <dsp:cNvSpPr/>
      </dsp:nvSpPr>
      <dsp:spPr>
        <a:xfrm>
          <a:off x="363596" y="3090057"/>
          <a:ext cx="1438753" cy="572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Design</a:t>
          </a:r>
        </a:p>
      </dsp:txBody>
      <dsp:txXfrm>
        <a:off x="380354" y="3106815"/>
        <a:ext cx="1405237" cy="538628"/>
      </dsp:txXfrm>
    </dsp:sp>
    <dsp:sp modelId="{0FE82D8B-A44E-4186-BA33-D4C757913672}">
      <dsp:nvSpPr>
        <dsp:cNvPr id="0" name=""/>
        <dsp:cNvSpPr/>
      </dsp:nvSpPr>
      <dsp:spPr>
        <a:xfrm>
          <a:off x="2053979" y="2041125"/>
          <a:ext cx="1618597" cy="13350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B6392-E57C-46CB-BB37-B7E690313CC3}">
      <dsp:nvSpPr>
        <dsp:cNvPr id="0" name=""/>
        <dsp:cNvSpPr/>
      </dsp:nvSpPr>
      <dsp:spPr>
        <a:xfrm>
          <a:off x="2955089" y="1229369"/>
          <a:ext cx="1965362" cy="1965362"/>
        </a:xfrm>
        <a:prstGeom prst="circularArrow">
          <a:avLst>
            <a:gd name="adj1" fmla="val 2689"/>
            <a:gd name="adj2" fmla="val 327281"/>
            <a:gd name="adj3" fmla="val 19497208"/>
            <a:gd name="adj4" fmla="val 12575511"/>
            <a:gd name="adj5" fmla="val 3137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E1DC84-C733-41D1-816A-18F593C4173F}">
      <dsp:nvSpPr>
        <dsp:cNvPr id="0" name=""/>
        <dsp:cNvSpPr/>
      </dsp:nvSpPr>
      <dsp:spPr>
        <a:xfrm>
          <a:off x="2413667" y="1755053"/>
          <a:ext cx="1438753" cy="572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Manufacturing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Components</a:t>
          </a:r>
        </a:p>
      </dsp:txBody>
      <dsp:txXfrm>
        <a:off x="2430425" y="1771811"/>
        <a:ext cx="1405237" cy="538628"/>
      </dsp:txXfrm>
    </dsp:sp>
    <dsp:sp modelId="{E702365F-89D5-452F-89F7-9768CB5DB13A}">
      <dsp:nvSpPr>
        <dsp:cNvPr id="0" name=""/>
        <dsp:cNvSpPr/>
      </dsp:nvSpPr>
      <dsp:spPr>
        <a:xfrm>
          <a:off x="4104050" y="2041125"/>
          <a:ext cx="1618597" cy="13350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06177-4EC2-4B25-A706-A4C67C9BF15C}">
      <dsp:nvSpPr>
        <dsp:cNvPr id="0" name=""/>
        <dsp:cNvSpPr/>
      </dsp:nvSpPr>
      <dsp:spPr>
        <a:xfrm>
          <a:off x="5018648" y="2377001"/>
          <a:ext cx="1758541" cy="1758541"/>
        </a:xfrm>
        <a:prstGeom prst="leftCircularArrow">
          <a:avLst>
            <a:gd name="adj1" fmla="val 3005"/>
            <a:gd name="adj2" fmla="val 368490"/>
            <a:gd name="adj3" fmla="val 2144001"/>
            <a:gd name="adj4" fmla="val 9024489"/>
            <a:gd name="adj5" fmla="val 3506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366C73-E6EF-43F4-A2E1-5FF92F722AB8}">
      <dsp:nvSpPr>
        <dsp:cNvPr id="0" name=""/>
        <dsp:cNvSpPr/>
      </dsp:nvSpPr>
      <dsp:spPr>
        <a:xfrm>
          <a:off x="4463738" y="3090057"/>
          <a:ext cx="1438753" cy="572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Assembly</a:t>
          </a:r>
        </a:p>
      </dsp:txBody>
      <dsp:txXfrm>
        <a:off x="4480496" y="3106815"/>
        <a:ext cx="1405237" cy="538628"/>
      </dsp:txXfrm>
    </dsp:sp>
    <dsp:sp modelId="{EC5DE3C4-97FF-40A4-977B-B3E0BDB1E8EC}">
      <dsp:nvSpPr>
        <dsp:cNvPr id="0" name=""/>
        <dsp:cNvSpPr/>
      </dsp:nvSpPr>
      <dsp:spPr>
        <a:xfrm>
          <a:off x="6154121" y="2041125"/>
          <a:ext cx="1618597" cy="13350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52E46-0419-40FF-817A-9AE736E8DA07}">
      <dsp:nvSpPr>
        <dsp:cNvPr id="0" name=""/>
        <dsp:cNvSpPr/>
      </dsp:nvSpPr>
      <dsp:spPr>
        <a:xfrm>
          <a:off x="7055231" y="1229369"/>
          <a:ext cx="1965362" cy="1965362"/>
        </a:xfrm>
        <a:prstGeom prst="circularArrow">
          <a:avLst>
            <a:gd name="adj1" fmla="val 2689"/>
            <a:gd name="adj2" fmla="val 327281"/>
            <a:gd name="adj3" fmla="val 19497208"/>
            <a:gd name="adj4" fmla="val 12575511"/>
            <a:gd name="adj5" fmla="val 3137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BF6C1D-A5DB-4939-AA83-60A012F484F1}">
      <dsp:nvSpPr>
        <dsp:cNvPr id="0" name=""/>
        <dsp:cNvSpPr/>
      </dsp:nvSpPr>
      <dsp:spPr>
        <a:xfrm>
          <a:off x="6513809" y="1755053"/>
          <a:ext cx="1438753" cy="572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Software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Installation</a:t>
          </a:r>
        </a:p>
      </dsp:txBody>
      <dsp:txXfrm>
        <a:off x="6530567" y="1771811"/>
        <a:ext cx="1405237" cy="538628"/>
      </dsp:txXfrm>
    </dsp:sp>
    <dsp:sp modelId="{BF2A8E00-282F-4438-AFD2-A084BDDFC1D6}">
      <dsp:nvSpPr>
        <dsp:cNvPr id="0" name=""/>
        <dsp:cNvSpPr/>
      </dsp:nvSpPr>
      <dsp:spPr>
        <a:xfrm>
          <a:off x="8204192" y="2041125"/>
          <a:ext cx="1618597" cy="13350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91762-2BC3-4113-B65C-DFDDD6B5F7C0}">
      <dsp:nvSpPr>
        <dsp:cNvPr id="0" name=""/>
        <dsp:cNvSpPr/>
      </dsp:nvSpPr>
      <dsp:spPr>
        <a:xfrm>
          <a:off x="8563880" y="3090057"/>
          <a:ext cx="1438753" cy="572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Distribution</a:t>
          </a:r>
        </a:p>
      </dsp:txBody>
      <dsp:txXfrm>
        <a:off x="8580638" y="3106815"/>
        <a:ext cx="1405237" cy="5386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8655F-DD0B-4A51-9D11-E72A76AF1EB5}">
      <dsp:nvSpPr>
        <dsp:cNvPr id="0" name=""/>
        <dsp:cNvSpPr/>
      </dsp:nvSpPr>
      <dsp:spPr>
        <a:xfrm>
          <a:off x="2309266" y="1812644"/>
          <a:ext cx="1096467" cy="109646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Competitive Rivalries</a:t>
          </a:r>
        </a:p>
      </dsp:txBody>
      <dsp:txXfrm>
        <a:off x="2469840" y="1973218"/>
        <a:ext cx="775319" cy="775319"/>
      </dsp:txXfrm>
    </dsp:sp>
    <dsp:sp modelId="{1F6EE5E5-DE62-4230-9778-3FD77A48ED7D}">
      <dsp:nvSpPr>
        <dsp:cNvPr id="0" name=""/>
        <dsp:cNvSpPr/>
      </dsp:nvSpPr>
      <dsp:spPr>
        <a:xfrm rot="5400000">
          <a:off x="2740822" y="1412702"/>
          <a:ext cx="233355" cy="3727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75825" y="1452259"/>
        <a:ext cx="163349" cy="223679"/>
      </dsp:txXfrm>
    </dsp:sp>
    <dsp:sp modelId="{D6E13510-0296-413A-A74A-5DF977B34E06}">
      <dsp:nvSpPr>
        <dsp:cNvPr id="0" name=""/>
        <dsp:cNvSpPr/>
      </dsp:nvSpPr>
      <dsp:spPr>
        <a:xfrm>
          <a:off x="2172207" y="1765"/>
          <a:ext cx="1370584" cy="137058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Threat of New Entry:</a:t>
          </a:r>
          <a:r>
            <a:rPr lang="en-US" sz="1100" kern="1200" dirty="0"/>
            <a:t>                      -Amazon </a:t>
          </a:r>
        </a:p>
      </dsp:txBody>
      <dsp:txXfrm>
        <a:off x="2372924" y="202482"/>
        <a:ext cx="969150" cy="969150"/>
      </dsp:txXfrm>
    </dsp:sp>
    <dsp:sp modelId="{9A922C3B-CD54-442F-8A11-08C33759237F}">
      <dsp:nvSpPr>
        <dsp:cNvPr id="0" name=""/>
        <dsp:cNvSpPr/>
      </dsp:nvSpPr>
      <dsp:spPr>
        <a:xfrm rot="10800000">
          <a:off x="3502598" y="2174478"/>
          <a:ext cx="233355" cy="3727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572604" y="2249038"/>
        <a:ext cx="163349" cy="223679"/>
      </dsp:txXfrm>
    </dsp:sp>
    <dsp:sp modelId="{9127E180-8EDB-4754-9480-D6350383929C}">
      <dsp:nvSpPr>
        <dsp:cNvPr id="0" name=""/>
        <dsp:cNvSpPr/>
      </dsp:nvSpPr>
      <dsp:spPr>
        <a:xfrm>
          <a:off x="3846028" y="1675586"/>
          <a:ext cx="1370584" cy="137058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Buyer Power:    </a:t>
          </a:r>
          <a:r>
            <a:rPr lang="en-US" sz="1100" kern="1200" dirty="0"/>
            <a:t>-Retailers             -Network Operators             -Individuals         -Business</a:t>
          </a:r>
        </a:p>
      </dsp:txBody>
      <dsp:txXfrm>
        <a:off x="4046745" y="1876303"/>
        <a:ext cx="969150" cy="969150"/>
      </dsp:txXfrm>
    </dsp:sp>
    <dsp:sp modelId="{956EA34E-4ED2-4034-899D-D1F266BA4369}">
      <dsp:nvSpPr>
        <dsp:cNvPr id="0" name=""/>
        <dsp:cNvSpPr/>
      </dsp:nvSpPr>
      <dsp:spPr>
        <a:xfrm rot="16200000">
          <a:off x="2740822" y="2936255"/>
          <a:ext cx="233355" cy="3727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75825" y="3045818"/>
        <a:ext cx="163349" cy="223679"/>
      </dsp:txXfrm>
    </dsp:sp>
    <dsp:sp modelId="{C657CFED-133F-4B4D-B65B-DB46FEA3CF8F}">
      <dsp:nvSpPr>
        <dsp:cNvPr id="0" name=""/>
        <dsp:cNvSpPr/>
      </dsp:nvSpPr>
      <dsp:spPr>
        <a:xfrm>
          <a:off x="2172207" y="3349406"/>
          <a:ext cx="1370584" cy="137058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Threat of Substitution:     -</a:t>
          </a:r>
          <a:r>
            <a:rPr lang="en-US" sz="1100" kern="1200" dirty="0"/>
            <a:t>Tablet                  -Laptop                -Used Phone</a:t>
          </a:r>
        </a:p>
      </dsp:txBody>
      <dsp:txXfrm>
        <a:off x="2372924" y="3550123"/>
        <a:ext cx="969150" cy="969150"/>
      </dsp:txXfrm>
    </dsp:sp>
    <dsp:sp modelId="{C98045A1-8CA0-49EB-ADBF-436033C7D029}">
      <dsp:nvSpPr>
        <dsp:cNvPr id="0" name=""/>
        <dsp:cNvSpPr/>
      </dsp:nvSpPr>
      <dsp:spPr>
        <a:xfrm>
          <a:off x="1981199" y="2152942"/>
          <a:ext cx="233355" cy="3727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1981199" y="2227502"/>
        <a:ext cx="163349" cy="223679"/>
      </dsp:txXfrm>
    </dsp:sp>
    <dsp:sp modelId="{89AA50FC-F7F3-46F4-B036-7A4A65865F28}">
      <dsp:nvSpPr>
        <dsp:cNvPr id="0" name=""/>
        <dsp:cNvSpPr/>
      </dsp:nvSpPr>
      <dsp:spPr>
        <a:xfrm>
          <a:off x="498386" y="1675586"/>
          <a:ext cx="1370584" cy="137058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Supplier Power</a:t>
          </a:r>
          <a:r>
            <a:rPr lang="en-US" sz="1100" kern="1200" dirty="0"/>
            <a:t>:                 -Google/Apple  -Qualcomm         -Samsung            -Foxconn</a:t>
          </a:r>
        </a:p>
      </dsp:txBody>
      <dsp:txXfrm>
        <a:off x="699103" y="1876303"/>
        <a:ext cx="969150" cy="969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6/3/2020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6/3/2020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6/3/2020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6/3/2020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6/3/2020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6/3/2020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6/3/2020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diagramData" Target="../diagrams/data8.xml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46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85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/>
          <a:p>
            <a:r>
              <a:rPr lang="en-US" dirty="0"/>
              <a:t>Mobile Phone</a:t>
            </a:r>
            <a:br>
              <a:rPr lang="en-US" dirty="0"/>
            </a:br>
            <a:r>
              <a:rPr lang="en-US" dirty="0"/>
              <a:t>Industry</a:t>
            </a:r>
          </a:p>
        </p:txBody>
      </p:sp>
      <p:sp>
        <p:nvSpPr>
          <p:cNvPr id="4" name="Subtitl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/>
          <a:p>
            <a:r>
              <a:rPr lang="it-IT" dirty="0"/>
              <a:t>Shion Wakita – BA630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5A34E-3062-4F14-A694-C42629290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4" r="19706"/>
          <a:stretch/>
        </p:blipFill>
        <p:spPr>
          <a:xfrm>
            <a:off x="4951414" y="685800"/>
            <a:ext cx="6400799" cy="47244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</a:ln>
        </p:spPr>
      </p:pic>
      <p:pic>
        <p:nvPicPr>
          <p:cNvPr id="11" name="Picture 10" descr="A picture containing person, man, holding, photo&#10;&#10;Description automatically generated">
            <a:extLst>
              <a:ext uri="{FF2B5EF4-FFF2-40B4-BE49-F238E27FC236}">
                <a16:creationId xmlns:a16="http://schemas.microsoft.com/office/drawing/2014/main" id="{77FB9D73-7CDF-48F4-B0B4-964E1AC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13" y="689113"/>
            <a:ext cx="6389602" cy="4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9809-F202-4739-90D7-127DAE33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986CE-5220-4BAF-AE92-9306BE1AD9D7}"/>
              </a:ext>
            </a:extLst>
          </p:cNvPr>
          <p:cNvSpPr txBox="1"/>
          <p:nvPr/>
        </p:nvSpPr>
        <p:spPr>
          <a:xfrm>
            <a:off x="9599612" y="41148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shippable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F95D897-6B78-4ECE-8952-C49518818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056356"/>
            <a:ext cx="6454140" cy="44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CEA0-A2C5-45ED-BBC7-48103D53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Chain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AFACDFC-0A09-43AD-8F7B-41CC15CF04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376888"/>
              </p:ext>
            </p:extLst>
          </p:nvPr>
        </p:nvGraphicFramePr>
        <p:xfrm>
          <a:off x="1091141" y="1440744"/>
          <a:ext cx="10006542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C4662884-A89B-4304-A9CA-A04B3585F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6212" y="3581400"/>
            <a:ext cx="914400" cy="914400"/>
          </a:xfrm>
          <a:prstGeom prst="rect">
            <a:avLst/>
          </a:prstGeom>
        </p:spPr>
      </p:pic>
      <p:pic>
        <p:nvPicPr>
          <p:cNvPr id="15" name="Graphic 14" descr="Wrench">
            <a:extLst>
              <a:ext uri="{FF2B5EF4-FFF2-40B4-BE49-F238E27FC236}">
                <a16:creationId xmlns:a16="http://schemas.microsoft.com/office/drawing/2014/main" id="{579C703F-F2E4-470D-BB3D-17609D0D4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9387" y="3629857"/>
            <a:ext cx="914400" cy="914400"/>
          </a:xfrm>
          <a:prstGeom prst="rect">
            <a:avLst/>
          </a:prstGeom>
        </p:spPr>
      </p:pic>
      <p:pic>
        <p:nvPicPr>
          <p:cNvPr id="17" name="Graphic 16" descr="Truck">
            <a:extLst>
              <a:ext uri="{FF2B5EF4-FFF2-40B4-BE49-F238E27FC236}">
                <a16:creationId xmlns:a16="http://schemas.microsoft.com/office/drawing/2014/main" id="{352F416D-7B5C-4D87-9DCE-00E58D2455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0136" y="3581400"/>
            <a:ext cx="914400" cy="914400"/>
          </a:xfrm>
          <a:prstGeom prst="rect">
            <a:avLst/>
          </a:prstGeom>
        </p:spPr>
      </p:pic>
      <p:pic>
        <p:nvPicPr>
          <p:cNvPr id="23" name="Graphic 22" descr="Factory">
            <a:extLst>
              <a:ext uri="{FF2B5EF4-FFF2-40B4-BE49-F238E27FC236}">
                <a16:creationId xmlns:a16="http://schemas.microsoft.com/office/drawing/2014/main" id="{26C65C53-3286-4D23-B359-4C0A9D032F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30990" y="3692172"/>
            <a:ext cx="914400" cy="914400"/>
          </a:xfrm>
          <a:prstGeom prst="rect">
            <a:avLst/>
          </a:prstGeom>
        </p:spPr>
      </p:pic>
      <p:pic>
        <p:nvPicPr>
          <p:cNvPr id="25" name="Graphic 24" descr="Web design">
            <a:extLst>
              <a:ext uri="{FF2B5EF4-FFF2-40B4-BE49-F238E27FC236}">
                <a16:creationId xmlns:a16="http://schemas.microsoft.com/office/drawing/2014/main" id="{80B7686F-F4A9-4647-BFAE-BCD1D78649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1739" y="3692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715E-E274-475F-A0EE-D7A0C38F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in Five Forces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E4DD55E-E016-4BF3-AF6B-F5BBB857C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212513"/>
              </p:ext>
            </p:extLst>
          </p:nvPr>
        </p:nvGraphicFramePr>
        <p:xfrm>
          <a:off x="2208212" y="1905000"/>
          <a:ext cx="5715000" cy="4721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164BC3-33FB-4B65-BB26-D75ECCB4A25B}"/>
              </a:ext>
            </a:extLst>
          </p:cNvPr>
          <p:cNvSpPr txBox="1"/>
          <p:nvPr/>
        </p:nvSpPr>
        <p:spPr>
          <a:xfrm>
            <a:off x="8380412" y="4114800"/>
            <a:ext cx="137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Competitive Rivalries: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Samsung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Huawei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Sony</a:t>
            </a:r>
          </a:p>
        </p:txBody>
      </p:sp>
    </p:spTree>
    <p:extLst>
      <p:ext uri="{BB962C8B-B14F-4D97-AF65-F5344CB8AC3E}">
        <p14:creationId xmlns:p14="http://schemas.microsoft.com/office/powerpoint/2010/main" val="173294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5D46-E0E3-474D-B5C1-FD9BCC60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Rivalry: Industry Growth Rate (US)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D531A-1968-4957-8C17-C5D121FAA389}"/>
              </a:ext>
            </a:extLst>
          </p:cNvPr>
          <p:cNvSpPr txBox="1"/>
          <p:nvPr/>
        </p:nvSpPr>
        <p:spPr>
          <a:xfrm>
            <a:off x="10028480" y="2819400"/>
            <a:ext cx="17443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rivalry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087E669-D09B-453A-836F-55564E9F2A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7" y="2819400"/>
            <a:ext cx="4471771" cy="306285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22C2138-EB7B-4AB8-9C32-93F0C4D92A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12" y="2819400"/>
            <a:ext cx="4471771" cy="30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4FB8-3161-4A5D-9659-C0AD9313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Rivalry: Industry Growth Rate (World)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6427510-4187-49D3-A084-91AEF14FA3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5" y="2820141"/>
            <a:ext cx="4471771" cy="3062857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91FBE55-D4D3-44B3-9781-CDEEAFD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91" y="2819400"/>
            <a:ext cx="4471773" cy="3062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56427-D747-456F-AABE-9569FA20891B}"/>
              </a:ext>
            </a:extLst>
          </p:cNvPr>
          <p:cNvSpPr txBox="1"/>
          <p:nvPr/>
        </p:nvSpPr>
        <p:spPr>
          <a:xfrm>
            <a:off x="10013576" y="2819400"/>
            <a:ext cx="17443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rivalry</a:t>
            </a:r>
          </a:p>
        </p:txBody>
      </p:sp>
    </p:spTree>
    <p:extLst>
      <p:ext uri="{BB962C8B-B14F-4D97-AF65-F5344CB8AC3E}">
        <p14:creationId xmlns:p14="http://schemas.microsoft.com/office/powerpoint/2010/main" val="15066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B54A-B538-4A14-A834-94357D50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Rivalry: Concentration Ratio (US)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35DEE0-8A9A-4AD7-97FF-EB278F97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A15C9-DBC0-4E33-88EA-3AC04B4BE06B}"/>
              </a:ext>
            </a:extLst>
          </p:cNvPr>
          <p:cNvSpPr txBox="1"/>
          <p:nvPr/>
        </p:nvSpPr>
        <p:spPr>
          <a:xfrm>
            <a:off x="8151812" y="2443579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Concentration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FE0C6-9406-4CC8-A09F-74369E4CB7A8}"/>
              </a:ext>
            </a:extLst>
          </p:cNvPr>
          <p:cNvSpPr txBox="1"/>
          <p:nvPr/>
        </p:nvSpPr>
        <p:spPr>
          <a:xfrm>
            <a:off x="8673157" y="2812911"/>
            <a:ext cx="112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86%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E10F08-2753-4963-9A10-2EB050A8BA0B}"/>
              </a:ext>
            </a:extLst>
          </p:cNvPr>
          <p:cNvSpPr txBox="1"/>
          <p:nvPr/>
        </p:nvSpPr>
        <p:spPr>
          <a:xfrm>
            <a:off x="8151812" y="4182071"/>
            <a:ext cx="2884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Concentration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Rivalry</a:t>
            </a:r>
          </a:p>
        </p:txBody>
      </p:sp>
    </p:spTree>
    <p:extLst>
      <p:ext uri="{BB962C8B-B14F-4D97-AF65-F5344CB8AC3E}">
        <p14:creationId xmlns:p14="http://schemas.microsoft.com/office/powerpoint/2010/main" val="15237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DF74-99AD-47A2-9245-6B57FBE2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Rivalry: Concentration Ratio (World)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97F675-EBE9-4F6C-9942-700B60871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BD3B2C-346B-424F-82B3-DD1CAA43DE74}"/>
              </a:ext>
            </a:extLst>
          </p:cNvPr>
          <p:cNvSpPr txBox="1"/>
          <p:nvPr/>
        </p:nvSpPr>
        <p:spPr>
          <a:xfrm>
            <a:off x="8151812" y="2443579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Concentration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18650-3E8C-46D9-83A4-84436F0BCF40}"/>
              </a:ext>
            </a:extLst>
          </p:cNvPr>
          <p:cNvSpPr txBox="1"/>
          <p:nvPr/>
        </p:nvSpPr>
        <p:spPr>
          <a:xfrm>
            <a:off x="8673157" y="2812911"/>
            <a:ext cx="112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60%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F3AD8-1C5E-41B2-A61C-382BB0E8F2DE}"/>
              </a:ext>
            </a:extLst>
          </p:cNvPr>
          <p:cNvSpPr txBox="1"/>
          <p:nvPr/>
        </p:nvSpPr>
        <p:spPr>
          <a:xfrm>
            <a:off x="8151812" y="4182071"/>
            <a:ext cx="3846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- High Concentration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Rivalry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297EF-3505-46BC-91B2-829B6ED5A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0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0F7E-D7FB-4C4E-A208-C99BABF3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Rivalry: Marginal / Fixed Cost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F6E18969-A854-4F9D-8150-EB3B623CE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166295"/>
              </p:ext>
            </p:extLst>
          </p:nvPr>
        </p:nvGraphicFramePr>
        <p:xfrm>
          <a:off x="1293812" y="2895600"/>
          <a:ext cx="5943600" cy="1376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0450910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13611558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285360266"/>
                    </a:ext>
                  </a:extLst>
                </a:gridCol>
              </a:tblGrid>
              <a:tr h="635373">
                <a:tc>
                  <a:txBody>
                    <a:bodyPr/>
                    <a:lstStyle/>
                    <a:p>
                      <a:r>
                        <a:rPr lang="en-US" dirty="0"/>
                        <a:t>Cost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*Percentage of Total Net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69921"/>
                  </a:ext>
                </a:extLst>
              </a:tr>
              <a:tr h="368113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Fixed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R&amp;D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06461"/>
                  </a:ext>
                </a:extLst>
              </a:tr>
              <a:tr h="36811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Selling &amp; 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4871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572F280-D54B-4BFB-893A-41D6C92EE959}"/>
              </a:ext>
            </a:extLst>
          </p:cNvPr>
          <p:cNvSpPr/>
          <p:nvPr/>
        </p:nvSpPr>
        <p:spPr>
          <a:xfrm>
            <a:off x="8151812" y="4114800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Moderate Fixed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rivalry (Samsung/Apple)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21CD8-8B64-4271-9C6D-CFC7FE921569}"/>
              </a:ext>
            </a:extLst>
          </p:cNvPr>
          <p:cNvSpPr/>
          <p:nvPr/>
        </p:nvSpPr>
        <p:spPr>
          <a:xfrm>
            <a:off x="2894012" y="2564368"/>
            <a:ext cx="4423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Apple Inc. reported $91.8 billion in net sales</a:t>
            </a:r>
          </a:p>
        </p:txBody>
      </p:sp>
    </p:spTree>
    <p:extLst>
      <p:ext uri="{BB962C8B-B14F-4D97-AF65-F5344CB8AC3E}">
        <p14:creationId xmlns:p14="http://schemas.microsoft.com/office/powerpoint/2010/main" val="324581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0A77-DAF9-44F6-8E61-3E08BB42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Rivalry: Brand Loyalty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87BFB-20D4-47B3-9FE4-20D9B78B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2209800"/>
            <a:ext cx="6729119" cy="350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71428-A283-4636-928A-AB41D896061E}"/>
              </a:ext>
            </a:extLst>
          </p:cNvPr>
          <p:cNvSpPr txBox="1"/>
          <p:nvPr/>
        </p:nvSpPr>
        <p:spPr>
          <a:xfrm>
            <a:off x="8456612" y="42672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Moderate ~ high brand loyalty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rivalry</a:t>
            </a:r>
          </a:p>
        </p:txBody>
      </p:sp>
    </p:spTree>
    <p:extLst>
      <p:ext uri="{BB962C8B-B14F-4D97-AF65-F5344CB8AC3E}">
        <p14:creationId xmlns:p14="http://schemas.microsoft.com/office/powerpoint/2010/main" val="6232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A8CD-D4E3-4046-B579-8C076925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Rivalry: Product Differentiation (US)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8AA19D-E04C-41C5-A9D8-C093F96EB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9109"/>
              </p:ext>
            </p:extLst>
          </p:nvPr>
        </p:nvGraphicFramePr>
        <p:xfrm>
          <a:off x="1304793" y="2883835"/>
          <a:ext cx="6072450" cy="29176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36225">
                  <a:extLst>
                    <a:ext uri="{9D8B030D-6E8A-4147-A177-3AD203B41FA5}">
                      <a16:colId xmlns:a16="http://schemas.microsoft.com/office/drawing/2014/main" val="670839737"/>
                    </a:ext>
                  </a:extLst>
                </a:gridCol>
                <a:gridCol w="3036225">
                  <a:extLst>
                    <a:ext uri="{9D8B030D-6E8A-4147-A177-3AD203B41FA5}">
                      <a16:colId xmlns:a16="http://schemas.microsoft.com/office/drawing/2014/main" val="3903228209"/>
                    </a:ext>
                  </a:extLst>
                </a:gridCol>
              </a:tblGrid>
              <a:tr h="643215">
                <a:tc>
                  <a:txBody>
                    <a:bodyPr/>
                    <a:lstStyle/>
                    <a:p>
                      <a:r>
                        <a:rPr lang="en-US" dirty="0"/>
                        <a:t>Company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 Satisfaction Score (ACSI)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64849"/>
                  </a:ext>
                </a:extLst>
              </a:tr>
              <a:tr h="379065"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31784"/>
                  </a:ext>
                </a:extLst>
              </a:tr>
              <a:tr h="379065">
                <a:tc>
                  <a:txBody>
                    <a:bodyPr/>
                    <a:lstStyle/>
                    <a:p>
                      <a:r>
                        <a:rPr lang="en-US" dirty="0"/>
                        <a:t>Samsung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75328"/>
                  </a:ext>
                </a:extLst>
              </a:tr>
              <a:tr h="379065">
                <a:tc>
                  <a:txBody>
                    <a:bodyPr/>
                    <a:lstStyle/>
                    <a:p>
                      <a:r>
                        <a:rPr lang="en-US" dirty="0"/>
                        <a:t>Motorola (Lenovo)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942213"/>
                  </a:ext>
                </a:extLst>
              </a:tr>
              <a:tr h="379065">
                <a:tc>
                  <a:txBody>
                    <a:bodyPr/>
                    <a:lstStyle/>
                    <a:p>
                      <a:r>
                        <a:rPr lang="en-US" dirty="0"/>
                        <a:t>Cellular Telephones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78416"/>
                  </a:ext>
                </a:extLst>
              </a:tr>
              <a:tr h="379065">
                <a:tc>
                  <a:txBody>
                    <a:bodyPr/>
                    <a:lstStyle/>
                    <a:p>
                      <a:r>
                        <a:rPr lang="en-US" dirty="0"/>
                        <a:t>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34108"/>
                  </a:ext>
                </a:extLst>
              </a:tr>
              <a:tr h="379065">
                <a:tc>
                  <a:txBody>
                    <a:bodyPr/>
                    <a:lstStyle/>
                    <a:p>
                      <a:r>
                        <a:rPr lang="en-US" dirty="0"/>
                        <a:t>All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76078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0A02327-45BF-4F35-BEB7-583FDC89981D}"/>
              </a:ext>
            </a:extLst>
          </p:cNvPr>
          <p:cNvSpPr/>
          <p:nvPr/>
        </p:nvSpPr>
        <p:spPr>
          <a:xfrm>
            <a:off x="8151812" y="4114800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ACSI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Rivalry</a:t>
            </a:r>
          </a:p>
        </p:txBody>
      </p:sp>
    </p:spTree>
    <p:extLst>
      <p:ext uri="{BB962C8B-B14F-4D97-AF65-F5344CB8AC3E}">
        <p14:creationId xmlns:p14="http://schemas.microsoft.com/office/powerpoint/2010/main" val="31059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Products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83EE52C-1A1A-4C6F-A2E6-3156B470D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625345"/>
              </p:ext>
            </p:extLst>
          </p:nvPr>
        </p:nvGraphicFramePr>
        <p:xfrm>
          <a:off x="2805641" y="2667000"/>
          <a:ext cx="6577541" cy="3470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DF74-99AD-47A2-9245-6B57FBE2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Supplier: Concentration (NAND)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97F675-EBE9-4F6C-9942-700B60871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BD3B2C-346B-424F-82B3-DD1CAA43DE74}"/>
              </a:ext>
            </a:extLst>
          </p:cNvPr>
          <p:cNvSpPr txBox="1"/>
          <p:nvPr/>
        </p:nvSpPr>
        <p:spPr>
          <a:xfrm>
            <a:off x="8167330" y="3003949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Concentration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18650-3E8C-46D9-83A4-84436F0BCF40}"/>
              </a:ext>
            </a:extLst>
          </p:cNvPr>
          <p:cNvSpPr txBox="1"/>
          <p:nvPr/>
        </p:nvSpPr>
        <p:spPr>
          <a:xfrm>
            <a:off x="8688675" y="3373281"/>
            <a:ext cx="130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~80%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F3AD8-1C5E-41B2-A61C-382BB0E8F2DE}"/>
              </a:ext>
            </a:extLst>
          </p:cNvPr>
          <p:cNvSpPr txBox="1"/>
          <p:nvPr/>
        </p:nvSpPr>
        <p:spPr>
          <a:xfrm>
            <a:off x="8151812" y="4182071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Suppliers have high power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297EF-3505-46BC-91B2-829B6ED5A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9" name="Picture 8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78FA4D2C-A401-4BB1-90A3-7F5B70D3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1"/>
            <a:ext cx="512786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1BF3AE-873C-4BBC-9393-974304842544}"/>
              </a:ext>
            </a:extLst>
          </p:cNvPr>
          <p:cNvSpPr txBox="1"/>
          <p:nvPr/>
        </p:nvSpPr>
        <p:spPr>
          <a:xfrm>
            <a:off x="8110827" y="2021134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Industry 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1EC75-C4BB-4481-A533-3590CE8E3FE9}"/>
              </a:ext>
            </a:extLst>
          </p:cNvPr>
          <p:cNvSpPr txBox="1"/>
          <p:nvPr/>
        </p:nvSpPr>
        <p:spPr>
          <a:xfrm>
            <a:off x="8688675" y="2328071"/>
            <a:ext cx="112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30233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DF74-99AD-47A2-9245-6B57FBE2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Supplier: Concentration (DRAM)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97F675-EBE9-4F6C-9942-700B60871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FF3AD8-1C5E-41B2-A61C-382BB0E8F2DE}"/>
              </a:ext>
            </a:extLst>
          </p:cNvPr>
          <p:cNvSpPr txBox="1"/>
          <p:nvPr/>
        </p:nvSpPr>
        <p:spPr>
          <a:xfrm>
            <a:off x="8151812" y="4182071"/>
            <a:ext cx="34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Suppliers have very high power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297EF-3505-46BC-91B2-829B6ED5A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9" name="Picture 8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78FA4D2C-A401-4BB1-90A3-7F5B70D3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1"/>
            <a:ext cx="5127860" cy="3810000"/>
          </a:xfrm>
          <a:prstGeom prst="rect">
            <a:avLst/>
          </a:prstGeom>
        </p:spPr>
      </p:pic>
      <p:pic>
        <p:nvPicPr>
          <p:cNvPr id="10" name="Picture 9" descr="A picture containing stationary, pencil&#10;&#10;Description automatically generated">
            <a:extLst>
              <a:ext uri="{FF2B5EF4-FFF2-40B4-BE49-F238E27FC236}">
                <a16:creationId xmlns:a16="http://schemas.microsoft.com/office/drawing/2014/main" id="{5E198685-0DF1-46BE-ACC6-ADD58B570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63925F-275A-4F3C-AAAB-1D1BC8C10A5A}"/>
              </a:ext>
            </a:extLst>
          </p:cNvPr>
          <p:cNvSpPr txBox="1"/>
          <p:nvPr/>
        </p:nvSpPr>
        <p:spPr>
          <a:xfrm>
            <a:off x="8167330" y="3003949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Concentration Ratio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10BC32-DCB6-483C-8CEF-E8BAE6E74833}"/>
              </a:ext>
            </a:extLst>
          </p:cNvPr>
          <p:cNvSpPr txBox="1"/>
          <p:nvPr/>
        </p:nvSpPr>
        <p:spPr>
          <a:xfrm>
            <a:off x="8688675" y="3373281"/>
            <a:ext cx="130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~99%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11887-82E3-465E-8950-A5146435794B}"/>
              </a:ext>
            </a:extLst>
          </p:cNvPr>
          <p:cNvSpPr txBox="1"/>
          <p:nvPr/>
        </p:nvSpPr>
        <p:spPr>
          <a:xfrm>
            <a:off x="8110827" y="2021134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Industry CR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B13E36-2D3A-4C3D-8D8D-D5EF6BF9DBDC}"/>
              </a:ext>
            </a:extLst>
          </p:cNvPr>
          <p:cNvSpPr txBox="1"/>
          <p:nvPr/>
        </p:nvSpPr>
        <p:spPr>
          <a:xfrm>
            <a:off x="8688675" y="2328071"/>
            <a:ext cx="112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123726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DF74-99AD-47A2-9245-6B57FBE2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Supplier: Concentration (LCD)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97F675-EBE9-4F6C-9942-700B60871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FF3AD8-1C5E-41B2-A61C-382BB0E8F2DE}"/>
              </a:ext>
            </a:extLst>
          </p:cNvPr>
          <p:cNvSpPr txBox="1"/>
          <p:nvPr/>
        </p:nvSpPr>
        <p:spPr>
          <a:xfrm>
            <a:off x="8151812" y="4182071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Suppliers have high power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297EF-3505-46BC-91B2-829B6ED5A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9" name="Picture 8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78FA4D2C-A401-4BB1-90A3-7F5B70D3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1"/>
            <a:ext cx="5127860" cy="3810000"/>
          </a:xfrm>
          <a:prstGeom prst="rect">
            <a:avLst/>
          </a:prstGeom>
        </p:spPr>
      </p:pic>
      <p:pic>
        <p:nvPicPr>
          <p:cNvPr id="10" name="Picture 9" descr="A picture containing stationary, pencil&#10;&#10;Description automatically generated">
            <a:extLst>
              <a:ext uri="{FF2B5EF4-FFF2-40B4-BE49-F238E27FC236}">
                <a16:creationId xmlns:a16="http://schemas.microsoft.com/office/drawing/2014/main" id="{5E198685-0DF1-46BE-ACC6-ADD58B570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2F76B1-8BF6-4369-AF7A-7B9B122AE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773DF8-C2F6-4145-B680-EA4232DE88B5}"/>
              </a:ext>
            </a:extLst>
          </p:cNvPr>
          <p:cNvSpPr txBox="1"/>
          <p:nvPr/>
        </p:nvSpPr>
        <p:spPr>
          <a:xfrm>
            <a:off x="8167330" y="3003949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Concentration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8AABE-AA44-432E-BFEF-AEB5D4C192F2}"/>
              </a:ext>
            </a:extLst>
          </p:cNvPr>
          <p:cNvSpPr txBox="1"/>
          <p:nvPr/>
        </p:nvSpPr>
        <p:spPr>
          <a:xfrm>
            <a:off x="8688675" y="3373281"/>
            <a:ext cx="130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72%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8451D-C3CF-4258-A4FD-7687CE4BBBE6}"/>
              </a:ext>
            </a:extLst>
          </p:cNvPr>
          <p:cNvSpPr txBox="1"/>
          <p:nvPr/>
        </p:nvSpPr>
        <p:spPr>
          <a:xfrm>
            <a:off x="8110827" y="2021134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Industry CR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87A3C-A2C7-4DB6-B1B3-3D5789D61443}"/>
              </a:ext>
            </a:extLst>
          </p:cNvPr>
          <p:cNvSpPr txBox="1"/>
          <p:nvPr/>
        </p:nvSpPr>
        <p:spPr>
          <a:xfrm>
            <a:off x="8688675" y="2328071"/>
            <a:ext cx="112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5481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DF74-99AD-47A2-9245-6B57FBE2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Supplier: Concentration (Battery)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F3AD8-1C5E-41B2-A61C-382BB0E8F2DE}"/>
              </a:ext>
            </a:extLst>
          </p:cNvPr>
          <p:cNvSpPr txBox="1"/>
          <p:nvPr/>
        </p:nvSpPr>
        <p:spPr>
          <a:xfrm>
            <a:off x="8151812" y="4182071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Suppliers have high power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A58780-6A28-47AC-9652-16D7B48B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643" y="2444684"/>
            <a:ext cx="5534762" cy="3117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CDD067-B2E6-4826-BC1E-0A4FF8C485F6}"/>
              </a:ext>
            </a:extLst>
          </p:cNvPr>
          <p:cNvSpPr txBox="1"/>
          <p:nvPr/>
        </p:nvSpPr>
        <p:spPr>
          <a:xfrm>
            <a:off x="8167330" y="3003949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Concentration Ratio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14A39-BC64-45F4-8D7A-96D064ED8AB7}"/>
              </a:ext>
            </a:extLst>
          </p:cNvPr>
          <p:cNvSpPr txBox="1"/>
          <p:nvPr/>
        </p:nvSpPr>
        <p:spPr>
          <a:xfrm>
            <a:off x="8837612" y="3373281"/>
            <a:ext cx="130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77%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8FFD4-8D2E-45E9-91E4-9B4C0F9559D5}"/>
              </a:ext>
            </a:extLst>
          </p:cNvPr>
          <p:cNvSpPr txBox="1"/>
          <p:nvPr/>
        </p:nvSpPr>
        <p:spPr>
          <a:xfrm>
            <a:off x="8110827" y="2021134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Industry 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EB8E1-3847-4B1A-80E6-7DC2FF78EEE1}"/>
              </a:ext>
            </a:extLst>
          </p:cNvPr>
          <p:cNvSpPr txBox="1"/>
          <p:nvPr/>
        </p:nvSpPr>
        <p:spPr>
          <a:xfrm>
            <a:off x="8688675" y="2328071"/>
            <a:ext cx="112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375096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DF74-99AD-47A2-9245-6B57FBE2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Supplier: Dependency on Industry (Overall)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97F675-EBE9-4F6C-9942-700B60871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18650-3E8C-46D9-83A4-84436F0BCF40}"/>
              </a:ext>
            </a:extLst>
          </p:cNvPr>
          <p:cNvSpPr txBox="1"/>
          <p:nvPr/>
        </p:nvSpPr>
        <p:spPr>
          <a:xfrm>
            <a:off x="9066212" y="2793555"/>
            <a:ext cx="1450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9.3%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F3AD8-1C5E-41B2-A61C-382BB0E8F2DE}"/>
              </a:ext>
            </a:extLst>
          </p:cNvPr>
          <p:cNvSpPr txBox="1"/>
          <p:nvPr/>
        </p:nvSpPr>
        <p:spPr>
          <a:xfrm>
            <a:off x="8151812" y="4182071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Suppliers have high power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297EF-3505-46BC-91B2-829B6ED5A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9" name="Picture 8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78FA4D2C-A401-4BB1-90A3-7F5B70D3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1"/>
            <a:ext cx="5127860" cy="3810000"/>
          </a:xfrm>
          <a:prstGeom prst="rect">
            <a:avLst/>
          </a:prstGeom>
        </p:spPr>
      </p:pic>
      <p:pic>
        <p:nvPicPr>
          <p:cNvPr id="10" name="Picture 9" descr="A picture containing stationary, pencil&#10;&#10;Description automatically generated">
            <a:extLst>
              <a:ext uri="{FF2B5EF4-FFF2-40B4-BE49-F238E27FC236}">
                <a16:creationId xmlns:a16="http://schemas.microsoft.com/office/drawing/2014/main" id="{5E198685-0DF1-46BE-ACC6-ADD58B570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2F76B1-8BF6-4369-AF7A-7B9B122AE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01B242-2D5B-43D6-BB96-1505B0C1EC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23473"/>
            <a:ext cx="512786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4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DF74-99AD-47A2-9245-6B57FBE2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Supplier: Dependency on Industry (Display)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97F675-EBE9-4F6C-9942-700B60871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18650-3E8C-46D9-83A4-84436F0BCF40}"/>
              </a:ext>
            </a:extLst>
          </p:cNvPr>
          <p:cNvSpPr txBox="1"/>
          <p:nvPr/>
        </p:nvSpPr>
        <p:spPr>
          <a:xfrm>
            <a:off x="8987434" y="2812911"/>
            <a:ext cx="130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70%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F3AD8-1C5E-41B2-A61C-382BB0E8F2DE}"/>
              </a:ext>
            </a:extLst>
          </p:cNvPr>
          <p:cNvSpPr txBox="1"/>
          <p:nvPr/>
        </p:nvSpPr>
        <p:spPr>
          <a:xfrm>
            <a:off x="8151812" y="4182071"/>
            <a:ext cx="2898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Suppliers have low power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297EF-3505-46BC-91B2-829B6ED5A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9" name="Picture 8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78FA4D2C-A401-4BB1-90A3-7F5B70D3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1"/>
            <a:ext cx="5127860" cy="3810000"/>
          </a:xfrm>
          <a:prstGeom prst="rect">
            <a:avLst/>
          </a:prstGeom>
        </p:spPr>
      </p:pic>
      <p:pic>
        <p:nvPicPr>
          <p:cNvPr id="10" name="Picture 9" descr="A picture containing stationary, pencil&#10;&#10;Description automatically generated">
            <a:extLst>
              <a:ext uri="{FF2B5EF4-FFF2-40B4-BE49-F238E27FC236}">
                <a16:creationId xmlns:a16="http://schemas.microsoft.com/office/drawing/2014/main" id="{5E198685-0DF1-46BE-ACC6-ADD58B570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2F76B1-8BF6-4369-AF7A-7B9B122AE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01B242-2D5B-43D6-BB96-1505B0C1EC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23473"/>
            <a:ext cx="5127860" cy="3810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315056-5995-4AC8-B6CD-5053E15F0D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399"/>
            <a:ext cx="512786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8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DF74-99AD-47A2-9245-6B57FBE2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Supplier: Dependency on Industry (NAND)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97F675-EBE9-4F6C-9942-700B60871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18650-3E8C-46D9-83A4-84436F0BCF40}"/>
              </a:ext>
            </a:extLst>
          </p:cNvPr>
          <p:cNvSpPr txBox="1"/>
          <p:nvPr/>
        </p:nvSpPr>
        <p:spPr>
          <a:xfrm>
            <a:off x="8987434" y="2812911"/>
            <a:ext cx="130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35%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F3AD8-1C5E-41B2-A61C-382BB0E8F2DE}"/>
              </a:ext>
            </a:extLst>
          </p:cNvPr>
          <p:cNvSpPr txBox="1"/>
          <p:nvPr/>
        </p:nvSpPr>
        <p:spPr>
          <a:xfrm>
            <a:off x="8151812" y="4182071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Suppliers have high power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297EF-3505-46BC-91B2-829B6ED5A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9" name="Picture 8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78FA4D2C-A401-4BB1-90A3-7F5B70D3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1"/>
            <a:ext cx="5127860" cy="3810000"/>
          </a:xfrm>
          <a:prstGeom prst="rect">
            <a:avLst/>
          </a:prstGeom>
        </p:spPr>
      </p:pic>
      <p:pic>
        <p:nvPicPr>
          <p:cNvPr id="10" name="Picture 9" descr="A picture containing stationary, pencil&#10;&#10;Description automatically generated">
            <a:extLst>
              <a:ext uri="{FF2B5EF4-FFF2-40B4-BE49-F238E27FC236}">
                <a16:creationId xmlns:a16="http://schemas.microsoft.com/office/drawing/2014/main" id="{5E198685-0DF1-46BE-ACC6-ADD58B570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2F76B1-8BF6-4369-AF7A-7B9B122AE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38400"/>
            <a:ext cx="5127860" cy="3810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01B242-2D5B-43D6-BB96-1505B0C1EC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423473"/>
            <a:ext cx="5127860" cy="3810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7E5D4C-BD6D-438D-B148-4830ADF97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38" y="2484758"/>
            <a:ext cx="512786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2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D796-3F38-48C9-9A5A-D8504D5F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Supplier: Forward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128E5-CAB8-4DD2-B2BF-973E98B1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Semiconductor companies can forward integrate to manufacturing process, but better off sticking to current / original methods.</a:t>
            </a:r>
          </a:p>
        </p:txBody>
      </p:sp>
      <p:pic>
        <p:nvPicPr>
          <p:cNvPr id="11" name="Graphic 10" descr="Processor">
            <a:extLst>
              <a:ext uri="{FF2B5EF4-FFF2-40B4-BE49-F238E27FC236}">
                <a16:creationId xmlns:a16="http://schemas.microsoft.com/office/drawing/2014/main" id="{B0BE40D3-9D55-46A2-8738-060A4F568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8476" y="3963879"/>
            <a:ext cx="1524000" cy="1524000"/>
          </a:xfrm>
          <a:prstGeom prst="rect">
            <a:avLst/>
          </a:prstGeom>
        </p:spPr>
      </p:pic>
      <p:pic>
        <p:nvPicPr>
          <p:cNvPr id="15" name="Graphic 14" descr="Selfie">
            <a:extLst>
              <a:ext uri="{FF2B5EF4-FFF2-40B4-BE49-F238E27FC236}">
                <a16:creationId xmlns:a16="http://schemas.microsoft.com/office/drawing/2014/main" id="{ECF86332-ED89-4677-B938-142D246C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4012" y="3962399"/>
            <a:ext cx="1524000" cy="1524000"/>
          </a:xfrm>
          <a:prstGeom prst="rect">
            <a:avLst/>
          </a:prstGeom>
        </p:spPr>
      </p:pic>
      <p:pic>
        <p:nvPicPr>
          <p:cNvPr id="17" name="Graphic 16" descr="Chevron arrows">
            <a:extLst>
              <a:ext uri="{FF2B5EF4-FFF2-40B4-BE49-F238E27FC236}">
                <a16:creationId xmlns:a16="http://schemas.microsoft.com/office/drawing/2014/main" id="{4B7DE640-7F7D-473C-A053-D1BBEF887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0362" y="4152899"/>
            <a:ext cx="1075764" cy="10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4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3CB5-678A-4C97-9726-03D9FA5A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Supplier: Switching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EAB4F-FE8C-4E19-85A8-5573D63B5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switching cost components</a:t>
            </a:r>
          </a:p>
          <a:p>
            <a:pPr lvl="1"/>
            <a:r>
              <a:rPr lang="en-US" dirty="0"/>
              <a:t>Cameras</a:t>
            </a:r>
          </a:p>
          <a:p>
            <a:pPr lvl="1"/>
            <a:r>
              <a:rPr lang="en-US" dirty="0"/>
              <a:t>Screens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Storage / Memory </a:t>
            </a:r>
          </a:p>
          <a:p>
            <a:pPr marL="231775" lvl="1" indent="0">
              <a:buNone/>
            </a:pPr>
            <a:endParaRPr lang="en-US" dirty="0"/>
          </a:p>
          <a:p>
            <a:r>
              <a:rPr lang="en-US" dirty="0"/>
              <a:t>High switching cost components </a:t>
            </a:r>
          </a:p>
          <a:p>
            <a:pPr lvl="1"/>
            <a:r>
              <a:rPr lang="en-US" dirty="0"/>
              <a:t>Processors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74BD7-4637-411C-858D-28CA73D27835}"/>
              </a:ext>
            </a:extLst>
          </p:cNvPr>
          <p:cNvSpPr txBox="1"/>
          <p:nvPr/>
        </p:nvSpPr>
        <p:spPr>
          <a:xfrm>
            <a:off x="8151812" y="4182071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processor companies have power</a:t>
            </a:r>
          </a:p>
        </p:txBody>
      </p:sp>
    </p:spTree>
    <p:extLst>
      <p:ext uri="{BB962C8B-B14F-4D97-AF65-F5344CB8AC3E}">
        <p14:creationId xmlns:p14="http://schemas.microsoft.com/office/powerpoint/2010/main" val="318718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876D-8CA1-41BC-8600-4939B6BF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677399" cy="1371600"/>
          </a:xfrm>
        </p:spPr>
        <p:txBody>
          <a:bodyPr/>
          <a:lstStyle/>
          <a:p>
            <a:r>
              <a:rPr lang="en-US" dirty="0"/>
              <a:t>Buyer: % of Total Revenue for Retailers (World)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DD890-39F7-4DFD-B278-60D6AB4F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2057400"/>
            <a:ext cx="7028909" cy="396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5F7E18-C14C-4A60-82ED-8F0931E71520}"/>
              </a:ext>
            </a:extLst>
          </p:cNvPr>
          <p:cNvSpPr txBox="1"/>
          <p:nvPr/>
        </p:nvSpPr>
        <p:spPr>
          <a:xfrm>
            <a:off x="9483337" y="2782669"/>
            <a:ext cx="145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47.9%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E266E-2568-4C93-918E-22EEE1587453}"/>
              </a:ext>
            </a:extLst>
          </p:cNvPr>
          <p:cNvSpPr txBox="1"/>
          <p:nvPr/>
        </p:nvSpPr>
        <p:spPr>
          <a:xfrm>
            <a:off x="8763990" y="4151829"/>
            <a:ext cx="3264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Largest portion of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dependence on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power to negotiate</a:t>
            </a:r>
          </a:p>
        </p:txBody>
      </p:sp>
    </p:spTree>
    <p:extLst>
      <p:ext uri="{BB962C8B-B14F-4D97-AF65-F5344CB8AC3E}">
        <p14:creationId xmlns:p14="http://schemas.microsoft.com/office/powerpoint/2010/main" val="18519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0D04-9C78-45DB-B033-993F7DD7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Substitute: Performance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3257EFA-C020-427B-B3CC-8601A7B86C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9754247"/>
              </p:ext>
            </p:extLst>
          </p:nvPr>
        </p:nvGraphicFramePr>
        <p:xfrm>
          <a:off x="2036761" y="2590800"/>
          <a:ext cx="8115301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696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9809-A896-4757-813C-8CDF89F9D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Buyer: % of Total Revenue for Retailer (US)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6095D-50A3-4BF6-84E8-10F446CE8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985913"/>
            <a:ext cx="4639553" cy="4491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92B52-FC48-4944-B92A-BB20F39BEC4E}"/>
              </a:ext>
            </a:extLst>
          </p:cNvPr>
          <p:cNvSpPr txBox="1"/>
          <p:nvPr/>
        </p:nvSpPr>
        <p:spPr>
          <a:xfrm>
            <a:off x="8912523" y="2796725"/>
            <a:ext cx="145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34.6%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72DF5-7527-47C2-9783-60CC1E4BCDEA}"/>
              </a:ext>
            </a:extLst>
          </p:cNvPr>
          <p:cNvSpPr txBox="1"/>
          <p:nvPr/>
        </p:nvSpPr>
        <p:spPr>
          <a:xfrm>
            <a:off x="8151812" y="4182071"/>
            <a:ext cx="3003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Largest portion of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Buyers have low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power to negotiate</a:t>
            </a:r>
          </a:p>
        </p:txBody>
      </p:sp>
    </p:spTree>
    <p:extLst>
      <p:ext uri="{BB962C8B-B14F-4D97-AF65-F5344CB8AC3E}">
        <p14:creationId xmlns:p14="http://schemas.microsoft.com/office/powerpoint/2010/main" val="73591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64DF-BA9B-4663-891B-AC0656EB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Buyer: % of Revenue (Best Buy)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B9BE00-17FE-456F-9E59-8BCE0C389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057400"/>
            <a:ext cx="5538089" cy="4114800"/>
          </a:xfrm>
          <a:prstGeom prst="rect">
            <a:avLst/>
          </a:prstGeom>
        </p:spPr>
      </p:pic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53C820A-91D8-48DB-A48B-D8CE33766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062578"/>
            <a:ext cx="5531119" cy="4109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B510A5-5C9D-46A0-92F5-D7D6BF1ACE58}"/>
              </a:ext>
            </a:extLst>
          </p:cNvPr>
          <p:cNvSpPr txBox="1"/>
          <p:nvPr/>
        </p:nvSpPr>
        <p:spPr>
          <a:xfrm>
            <a:off x="8151812" y="4182071"/>
            <a:ext cx="3121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Largest revenue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Buyers have medium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09C40-1FA9-490D-B730-6A3EFAD1999B}"/>
              </a:ext>
            </a:extLst>
          </p:cNvPr>
          <p:cNvSpPr txBox="1"/>
          <p:nvPr/>
        </p:nvSpPr>
        <p:spPr>
          <a:xfrm>
            <a:off x="8987434" y="3429000"/>
            <a:ext cx="130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91383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64DF-BA9B-4663-891B-AC0656EB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Buyer: % of Revenue (AT&amp;T)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B9BE00-17FE-456F-9E59-8BCE0C389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057400"/>
            <a:ext cx="5538089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0A8DD9-3BA8-4E83-8BCC-1A530B3F426E}"/>
              </a:ext>
            </a:extLst>
          </p:cNvPr>
          <p:cNvSpPr txBox="1"/>
          <p:nvPr/>
        </p:nvSpPr>
        <p:spPr>
          <a:xfrm>
            <a:off x="8151812" y="4182071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Buyers have high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21A64-1A59-4B41-9156-305FD4E8C7AF}"/>
              </a:ext>
            </a:extLst>
          </p:cNvPr>
          <p:cNvSpPr txBox="1"/>
          <p:nvPr/>
        </p:nvSpPr>
        <p:spPr>
          <a:xfrm>
            <a:off x="8802647" y="342876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25.4%</a:t>
            </a:r>
          </a:p>
        </p:txBody>
      </p:sp>
    </p:spTree>
    <p:extLst>
      <p:ext uri="{BB962C8B-B14F-4D97-AF65-F5344CB8AC3E}">
        <p14:creationId xmlns:p14="http://schemas.microsoft.com/office/powerpoint/2010/main" val="104217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6670-C3BD-4BA9-84B6-B82CB9FA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Buyer: Concentration (Retailer)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367EA5-C6D2-4B47-8576-5045FDEB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981200"/>
            <a:ext cx="4598275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511D3-6B97-4B20-A0F7-5665A901F33E}"/>
              </a:ext>
            </a:extLst>
          </p:cNvPr>
          <p:cNvSpPr txBox="1"/>
          <p:nvPr/>
        </p:nvSpPr>
        <p:spPr>
          <a:xfrm>
            <a:off x="8151812" y="4182071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Buyers have low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F6C72-A949-4D10-82B0-5828E0DD7455}"/>
              </a:ext>
            </a:extLst>
          </p:cNvPr>
          <p:cNvSpPr txBox="1"/>
          <p:nvPr/>
        </p:nvSpPr>
        <p:spPr>
          <a:xfrm>
            <a:off x="8167330" y="3003949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Concentration Ratio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25650-0D52-4D2B-A848-816ECC065EDE}"/>
              </a:ext>
            </a:extLst>
          </p:cNvPr>
          <p:cNvSpPr txBox="1"/>
          <p:nvPr/>
        </p:nvSpPr>
        <p:spPr>
          <a:xfrm>
            <a:off x="8583452" y="3340433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42.8%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41BBF-893A-460C-8B6B-6577F32C6D4D}"/>
              </a:ext>
            </a:extLst>
          </p:cNvPr>
          <p:cNvSpPr txBox="1"/>
          <p:nvPr/>
        </p:nvSpPr>
        <p:spPr>
          <a:xfrm>
            <a:off x="8110827" y="2021134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Industry CR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B9F47-2213-40BC-B88B-AFC2F3B9A66B}"/>
              </a:ext>
            </a:extLst>
          </p:cNvPr>
          <p:cNvSpPr txBox="1"/>
          <p:nvPr/>
        </p:nvSpPr>
        <p:spPr>
          <a:xfrm>
            <a:off x="8688675" y="2328071"/>
            <a:ext cx="112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307880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E194-C316-401E-9E1B-18BD6ED2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Buyer: Concentration (Wireless Provider)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D12C111-B261-4723-9955-C01736AA4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057400"/>
            <a:ext cx="5148474" cy="382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4C3B3-82A5-4C38-8B12-D76E4BA7A990}"/>
              </a:ext>
            </a:extLst>
          </p:cNvPr>
          <p:cNvSpPr txBox="1"/>
          <p:nvPr/>
        </p:nvSpPr>
        <p:spPr>
          <a:xfrm>
            <a:off x="8151812" y="4182071"/>
            <a:ext cx="3267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concentrated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Buyers have moderate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1327D-E14E-47B4-8EEF-0B6FA3DF3D37}"/>
              </a:ext>
            </a:extLst>
          </p:cNvPr>
          <p:cNvSpPr txBox="1"/>
          <p:nvPr/>
        </p:nvSpPr>
        <p:spPr>
          <a:xfrm>
            <a:off x="8167330" y="3003949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Concentration Ratio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0E379-5280-48EE-A07E-482CE6BC2357}"/>
              </a:ext>
            </a:extLst>
          </p:cNvPr>
          <p:cNvSpPr txBox="1"/>
          <p:nvPr/>
        </p:nvSpPr>
        <p:spPr>
          <a:xfrm>
            <a:off x="8798350" y="3373281"/>
            <a:ext cx="145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90~%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94898-2FF9-416A-B79B-0CF4171A5297}"/>
              </a:ext>
            </a:extLst>
          </p:cNvPr>
          <p:cNvSpPr txBox="1"/>
          <p:nvPr/>
        </p:nvSpPr>
        <p:spPr>
          <a:xfrm>
            <a:off x="8110827" y="2021134"/>
            <a:ext cx="22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Industry CR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C4EB4-A70D-4E31-A2AA-773B7B895261}"/>
              </a:ext>
            </a:extLst>
          </p:cNvPr>
          <p:cNvSpPr txBox="1"/>
          <p:nvPr/>
        </p:nvSpPr>
        <p:spPr>
          <a:xfrm>
            <a:off x="8688673" y="2325237"/>
            <a:ext cx="112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2742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BBCAD-9130-4E32-8DA7-7758D928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Buyers: Switching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A870-36BE-4D2A-99BC-33C93CF62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6857999" cy="4267201"/>
          </a:xfrm>
        </p:spPr>
        <p:txBody>
          <a:bodyPr/>
          <a:lstStyle/>
          <a:p>
            <a:r>
              <a:rPr lang="en-US" dirty="0"/>
              <a:t>Switching cost from Android to Android is low, no switching cost within iOS devices</a:t>
            </a:r>
          </a:p>
          <a:p>
            <a:r>
              <a:rPr lang="en-US" dirty="0"/>
              <a:t>Switching cost may be high if the consumer is adapted to a certain operating system / ecosystem and switching to the other.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6D25F-E1E2-4206-ACE7-195F0608AA7C}"/>
              </a:ext>
            </a:extLst>
          </p:cNvPr>
          <p:cNvSpPr txBox="1"/>
          <p:nvPr/>
        </p:nvSpPr>
        <p:spPr>
          <a:xfrm>
            <a:off x="8151812" y="4182071"/>
            <a:ext cx="324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/ high switching cost</a:t>
            </a: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7825F79E-BC5F-48CD-8F1C-C5D28EDF2C91}"/>
              </a:ext>
            </a:extLst>
          </p:cNvPr>
          <p:cNvSpPr/>
          <p:nvPr/>
        </p:nvSpPr>
        <p:spPr>
          <a:xfrm>
            <a:off x="4037011" y="5448297"/>
            <a:ext cx="13716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Online Network">
            <a:extLst>
              <a:ext uri="{FF2B5EF4-FFF2-40B4-BE49-F238E27FC236}">
                <a16:creationId xmlns:a16="http://schemas.microsoft.com/office/drawing/2014/main" id="{5A003354-F5A1-4314-ACC6-F62F642B7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6812" y="5062584"/>
            <a:ext cx="1066800" cy="1066800"/>
          </a:xfrm>
          <a:prstGeom prst="rect">
            <a:avLst/>
          </a:prstGeom>
        </p:spPr>
      </p:pic>
      <p:pic>
        <p:nvPicPr>
          <p:cNvPr id="25" name="Graphic 24" descr="Online Network">
            <a:extLst>
              <a:ext uri="{FF2B5EF4-FFF2-40B4-BE49-F238E27FC236}">
                <a16:creationId xmlns:a16="http://schemas.microsoft.com/office/drawing/2014/main" id="{3FF5FF01-07C6-4607-8562-B5F18243C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1280" y="5062584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0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144D-A74A-4073-9C29-ABC93979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Buyers: Backward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77522-CCCB-41BE-A355-22D34D8DE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retailers (such as BestBuy) has the ability to backward integrate and contract out manufacturing and assembly.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Selfie">
            <a:extLst>
              <a:ext uri="{FF2B5EF4-FFF2-40B4-BE49-F238E27FC236}">
                <a16:creationId xmlns:a16="http://schemas.microsoft.com/office/drawing/2014/main" id="{DE037F0A-0D05-4B95-8FDD-FE8861FC4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4676" y="3940618"/>
            <a:ext cx="1524000" cy="1524000"/>
          </a:xfrm>
          <a:prstGeom prst="rect">
            <a:avLst/>
          </a:prstGeom>
        </p:spPr>
      </p:pic>
      <p:pic>
        <p:nvPicPr>
          <p:cNvPr id="6" name="Graphic 5" descr="Chevron arrows">
            <a:extLst>
              <a:ext uri="{FF2B5EF4-FFF2-40B4-BE49-F238E27FC236}">
                <a16:creationId xmlns:a16="http://schemas.microsoft.com/office/drawing/2014/main" id="{57E5DA1E-591F-4361-9E2A-4DEF7D847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390362" y="4152899"/>
            <a:ext cx="1075764" cy="1075764"/>
          </a:xfrm>
          <a:prstGeom prst="rect">
            <a:avLst/>
          </a:prstGeom>
        </p:spPr>
      </p:pic>
      <p:pic>
        <p:nvPicPr>
          <p:cNvPr id="8" name="Graphic 7" descr="Store">
            <a:extLst>
              <a:ext uri="{FF2B5EF4-FFF2-40B4-BE49-F238E27FC236}">
                <a16:creationId xmlns:a16="http://schemas.microsoft.com/office/drawing/2014/main" id="{55F591E7-A360-4D11-A52E-A792D9EAB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7812" y="3928781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CD77-98FB-4A2A-B552-19B74735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Substitute: Price Comparison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DCEC7F0-CFC5-4E07-B883-4960F5408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3864"/>
              </p:ext>
            </p:extLst>
          </p:nvPr>
        </p:nvGraphicFramePr>
        <p:xfrm>
          <a:off x="1512687" y="2133600"/>
          <a:ext cx="5953326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6663">
                  <a:extLst>
                    <a:ext uri="{9D8B030D-6E8A-4147-A177-3AD203B41FA5}">
                      <a16:colId xmlns:a16="http://schemas.microsoft.com/office/drawing/2014/main" val="1233057575"/>
                    </a:ext>
                  </a:extLst>
                </a:gridCol>
                <a:gridCol w="2976663">
                  <a:extLst>
                    <a:ext uri="{9D8B030D-6E8A-4147-A177-3AD203B41FA5}">
                      <a16:colId xmlns:a16="http://schemas.microsoft.com/office/drawing/2014/main" val="1472305329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r>
                        <a:rPr lang="en-US" dirty="0"/>
                        <a:t>Product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681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dirty="0"/>
                        <a:t>iPhone / Galaxy / Pixel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$100~$1000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3325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dirty="0"/>
                        <a:t>iPad / Surface / Galaxy / Nexus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$300~$900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86282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dirty="0"/>
                        <a:t>Windows Laptop (HP / Lenovo / HP / Dell / Pixel book)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$600~$2000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362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6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CD77-98FB-4A2A-B552-19B74735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Substitute: Use Cases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DCEC7F0-CFC5-4E07-B883-4960F5408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286851"/>
              </p:ext>
            </p:extLst>
          </p:nvPr>
        </p:nvGraphicFramePr>
        <p:xfrm>
          <a:off x="1512687" y="2133600"/>
          <a:ext cx="5953326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6663">
                  <a:extLst>
                    <a:ext uri="{9D8B030D-6E8A-4147-A177-3AD203B41FA5}">
                      <a16:colId xmlns:a16="http://schemas.microsoft.com/office/drawing/2014/main" val="1233057575"/>
                    </a:ext>
                  </a:extLst>
                </a:gridCol>
                <a:gridCol w="2976663">
                  <a:extLst>
                    <a:ext uri="{9D8B030D-6E8A-4147-A177-3AD203B41FA5}">
                      <a16:colId xmlns:a16="http://schemas.microsoft.com/office/drawing/2014/main" val="1472305329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r>
                        <a:rPr lang="en-US" dirty="0"/>
                        <a:t>Product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681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dirty="0"/>
                        <a:t>iPhone / Galaxy / Pixel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Texting / Calling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3325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dirty="0"/>
                        <a:t>iPad / Surface / Galaxy / Nexus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 Processing  / Photo &amp; Video Playback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86282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dirty="0"/>
                        <a:t>Windows Laptop (HP / Lenovo / HP / Dell / Pixel book)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 Processing / Light~Moderate Development &amp; Editing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3626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A2BE97-6852-4B4A-BD7E-94F94D3ECA91}"/>
              </a:ext>
            </a:extLst>
          </p:cNvPr>
          <p:cNvSpPr txBox="1"/>
          <p:nvPr/>
        </p:nvSpPr>
        <p:spPr>
          <a:xfrm>
            <a:off x="8456612" y="4191000"/>
            <a:ext cx="2949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threat of substitution</a:t>
            </a:r>
          </a:p>
        </p:txBody>
      </p:sp>
    </p:spTree>
    <p:extLst>
      <p:ext uri="{BB962C8B-B14F-4D97-AF65-F5344CB8AC3E}">
        <p14:creationId xmlns:p14="http://schemas.microsoft.com/office/powerpoint/2010/main" val="4052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7E9F-13D1-4909-B35D-FD73585E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Substitute: Performance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C215D4-DAC7-4EE9-90C3-16DCF36D46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661602"/>
              </p:ext>
            </p:extLst>
          </p:nvPr>
        </p:nvGraphicFramePr>
        <p:xfrm>
          <a:off x="1512687" y="2133600"/>
          <a:ext cx="6639126" cy="25972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13042">
                  <a:extLst>
                    <a:ext uri="{9D8B030D-6E8A-4147-A177-3AD203B41FA5}">
                      <a16:colId xmlns:a16="http://schemas.microsoft.com/office/drawing/2014/main" val="1233057575"/>
                    </a:ext>
                  </a:extLst>
                </a:gridCol>
                <a:gridCol w="2213042">
                  <a:extLst>
                    <a:ext uri="{9D8B030D-6E8A-4147-A177-3AD203B41FA5}">
                      <a16:colId xmlns:a16="http://schemas.microsoft.com/office/drawing/2014/main" val="3388118017"/>
                    </a:ext>
                  </a:extLst>
                </a:gridCol>
                <a:gridCol w="2213042">
                  <a:extLst>
                    <a:ext uri="{9D8B030D-6E8A-4147-A177-3AD203B41FA5}">
                      <a16:colId xmlns:a16="http://schemas.microsoft.com/office/drawing/2014/main" val="1472305329"/>
                    </a:ext>
                  </a:extLst>
                </a:gridCol>
              </a:tblGrid>
              <a:tr h="402739">
                <a:tc>
                  <a:txBody>
                    <a:bodyPr/>
                    <a:lstStyle/>
                    <a:p>
                      <a:r>
                        <a:rPr lang="en-US" dirty="0"/>
                        <a:t>Product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56812"/>
                  </a:ext>
                </a:extLst>
              </a:tr>
              <a:tr h="402739">
                <a:tc>
                  <a:txBody>
                    <a:bodyPr/>
                    <a:lstStyle/>
                    <a:p>
                      <a:r>
                        <a:rPr lang="en-US" dirty="0"/>
                        <a:t>iPhone / Galaxy / Pixel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to 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33252"/>
                  </a:ext>
                </a:extLst>
              </a:tr>
              <a:tr h="402739">
                <a:tc>
                  <a:txBody>
                    <a:bodyPr/>
                    <a:lstStyle/>
                    <a:p>
                      <a:r>
                        <a:rPr lang="en-US" dirty="0"/>
                        <a:t>iPad / Surface / Galaxy / Nexus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862829"/>
                  </a:ext>
                </a:extLst>
              </a:tr>
              <a:tr h="615092">
                <a:tc>
                  <a:txBody>
                    <a:bodyPr/>
                    <a:lstStyle/>
                    <a:p>
                      <a:r>
                        <a:rPr lang="en-US" dirty="0"/>
                        <a:t>Windows Laptop (HP / Lenovo / HP / Dell / Pixel book)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 to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3626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3D4ED19-59D5-4689-AEDD-F28A1BA0A7E2}"/>
              </a:ext>
            </a:extLst>
          </p:cNvPr>
          <p:cNvSpPr txBox="1"/>
          <p:nvPr/>
        </p:nvSpPr>
        <p:spPr>
          <a:xfrm>
            <a:off x="8456612" y="4191000"/>
            <a:ext cx="2949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threat of substitution</a:t>
            </a:r>
          </a:p>
        </p:txBody>
      </p:sp>
    </p:spTree>
    <p:extLst>
      <p:ext uri="{BB962C8B-B14F-4D97-AF65-F5344CB8AC3E}">
        <p14:creationId xmlns:p14="http://schemas.microsoft.com/office/powerpoint/2010/main" val="147399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0D04-9C78-45DB-B033-993F7DD7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Substitute: Portability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F4071F-F303-4182-9257-05E098BA23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8105433"/>
              </p:ext>
            </p:extLst>
          </p:nvPr>
        </p:nvGraphicFramePr>
        <p:xfrm>
          <a:off x="2036761" y="2590800"/>
          <a:ext cx="8115301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1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BBCAD-9130-4E32-8DA7-7758D928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Substitute: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A870-36BE-4D2A-99BC-33C93CF62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6629399" cy="4267201"/>
          </a:xfrm>
        </p:spPr>
        <p:txBody>
          <a:bodyPr/>
          <a:lstStyle/>
          <a:p>
            <a:r>
              <a:rPr lang="en-US" dirty="0"/>
              <a:t>Users are unlikely to substitute one device category for the other</a:t>
            </a:r>
          </a:p>
          <a:p>
            <a:r>
              <a:rPr lang="en-US" dirty="0"/>
              <a:t>Different category device serves different purpose</a:t>
            </a:r>
          </a:p>
          <a:p>
            <a:r>
              <a:rPr lang="en-US" dirty="0"/>
              <a:t>Users will most likely have devices from multiple categories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A83A2-5CEA-4870-AEBF-31E7600188B9}"/>
              </a:ext>
            </a:extLst>
          </p:cNvPr>
          <p:cNvSpPr txBox="1"/>
          <p:nvPr/>
        </p:nvSpPr>
        <p:spPr>
          <a:xfrm>
            <a:off x="8456612" y="4191000"/>
            <a:ext cx="2949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threat of substitution</a:t>
            </a:r>
          </a:p>
        </p:txBody>
      </p:sp>
      <p:pic>
        <p:nvPicPr>
          <p:cNvPr id="6" name="Graphic 5" descr="Internet">
            <a:extLst>
              <a:ext uri="{FF2B5EF4-FFF2-40B4-BE49-F238E27FC236}">
                <a16:creationId xmlns:a16="http://schemas.microsoft.com/office/drawing/2014/main" id="{BD130261-0E31-41DC-A7D7-C2920B65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8716" y="5029198"/>
            <a:ext cx="1143000" cy="1143000"/>
          </a:xfrm>
          <a:prstGeom prst="rect">
            <a:avLst/>
          </a:prstGeom>
        </p:spPr>
      </p:pic>
      <p:pic>
        <p:nvPicPr>
          <p:cNvPr id="8" name="Graphic 7" descr="Online Network">
            <a:extLst>
              <a:ext uri="{FF2B5EF4-FFF2-40B4-BE49-F238E27FC236}">
                <a16:creationId xmlns:a16="http://schemas.microsoft.com/office/drawing/2014/main" id="{45D6911B-D5DE-487A-80FB-B12932A01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5812" y="5029198"/>
            <a:ext cx="1142999" cy="114299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234E7E3C-D58A-43B1-8405-F33F98C8374D}"/>
              </a:ext>
            </a:extLst>
          </p:cNvPr>
          <p:cNvSpPr/>
          <p:nvPr/>
        </p:nvSpPr>
        <p:spPr>
          <a:xfrm>
            <a:off x="4037011" y="5448297"/>
            <a:ext cx="13716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C52B-90D5-470B-B31A-C1733A6A7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Complements: Cellular Network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0D3BA5-C94D-475C-A535-D996ADA89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057400"/>
            <a:ext cx="5181599" cy="3849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B6D61-A798-4EB8-A42E-B71CC1F61434}"/>
              </a:ext>
            </a:extLst>
          </p:cNvPr>
          <p:cNvSpPr txBox="1"/>
          <p:nvPr/>
        </p:nvSpPr>
        <p:spPr>
          <a:xfrm>
            <a:off x="8151812" y="4182071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Symbiotic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networks increase smartphone sales</a:t>
            </a:r>
          </a:p>
        </p:txBody>
      </p:sp>
    </p:spTree>
    <p:extLst>
      <p:ext uri="{BB962C8B-B14F-4D97-AF65-F5344CB8AC3E}">
        <p14:creationId xmlns:p14="http://schemas.microsoft.com/office/powerpoint/2010/main" val="27108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BFF3-9C2E-461C-AC28-D2D407A5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Entrants: Access to Raw Materials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D65C7C-CDEB-42B3-BC37-FE2D45E5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828800"/>
            <a:ext cx="4419600" cy="4804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7C51C1-C47F-4D93-B2ED-E7B1FA2CC0E8}"/>
              </a:ext>
            </a:extLst>
          </p:cNvPr>
          <p:cNvSpPr txBox="1"/>
          <p:nvPr/>
        </p:nvSpPr>
        <p:spPr>
          <a:xfrm>
            <a:off x="7161212" y="3657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entry for companies in China or companies that contract out to Chinese company</a:t>
            </a:r>
          </a:p>
        </p:txBody>
      </p:sp>
    </p:spTree>
    <p:extLst>
      <p:ext uri="{BB962C8B-B14F-4D97-AF65-F5344CB8AC3E}">
        <p14:creationId xmlns:p14="http://schemas.microsoft.com/office/powerpoint/2010/main" val="32315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8A8D-1AF7-4316-BE2F-66B2D08E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Entrants: Brand Name / Influence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C8B05-5B9C-41F6-90DB-855C48F8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1905000"/>
            <a:ext cx="5208849" cy="4046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2FAAFD-BFDA-4033-AD5B-DC6D7C9DC8AC}"/>
              </a:ext>
            </a:extLst>
          </p:cNvPr>
          <p:cNvSpPr txBox="1"/>
          <p:nvPr/>
        </p:nvSpPr>
        <p:spPr>
          <a:xfrm>
            <a:off x="7161212" y="36576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Well-established brand name required for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barrier for entry</a:t>
            </a:r>
          </a:p>
        </p:txBody>
      </p:sp>
    </p:spTree>
    <p:extLst>
      <p:ext uri="{BB962C8B-B14F-4D97-AF65-F5344CB8AC3E}">
        <p14:creationId xmlns:p14="http://schemas.microsoft.com/office/powerpoint/2010/main" val="28746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0D04-9C78-45DB-B033-993F7DD7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Substitute: Use Case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A5788EA-E4B6-4311-A63C-4514484728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387857"/>
              </p:ext>
            </p:extLst>
          </p:nvPr>
        </p:nvGraphicFramePr>
        <p:xfrm>
          <a:off x="2157941" y="2133600"/>
          <a:ext cx="7872941" cy="4004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652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D07B-35F5-4A1F-97CD-19FFC9FE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Substitute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4B709C-934B-448D-BAB3-2384A278C4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043529"/>
              </p:ext>
            </p:extLst>
          </p:nvPr>
        </p:nvGraphicFramePr>
        <p:xfrm>
          <a:off x="2132012" y="2971800"/>
          <a:ext cx="79248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457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0802-E172-4D6C-9053-F7907F38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Industry Definition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43BC9-7023-4A32-AF6C-8E42795BEA35}"/>
              </a:ext>
            </a:extLst>
          </p:cNvPr>
          <p:cNvSpPr txBox="1"/>
          <p:nvPr/>
        </p:nvSpPr>
        <p:spPr>
          <a:xfrm>
            <a:off x="1674812" y="2971800"/>
            <a:ext cx="9144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Manufacturing mobile devices that have </a:t>
            </a:r>
            <a:r>
              <a:rPr lang="en-US" sz="2400" u="sng" dirty="0"/>
              <a:t>cellular connection</a:t>
            </a:r>
            <a:r>
              <a:rPr lang="en-US" sz="2400" dirty="0"/>
              <a:t>, </a:t>
            </a:r>
            <a:r>
              <a:rPr lang="en-US" sz="2400" u="sng" dirty="0"/>
              <a:t>portability</a:t>
            </a:r>
            <a:r>
              <a:rPr lang="en-US" sz="2400" dirty="0"/>
              <a:t> (either hand-held or worn), and the ability to perform the basic functions of both </a:t>
            </a:r>
            <a:r>
              <a:rPr lang="en-US" sz="2400" u="sng" dirty="0"/>
              <a:t>texting</a:t>
            </a:r>
            <a:r>
              <a:rPr lang="en-US" sz="2400" dirty="0"/>
              <a:t> and </a:t>
            </a:r>
            <a:r>
              <a:rPr lang="en-US" sz="2400" u="sng" dirty="0"/>
              <a:t>calling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1CA0-9CCE-4086-928D-4AC75FFB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Industry Definition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43E46CE-6CFE-425D-8EB0-F1A5171C2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51635"/>
              </p:ext>
            </p:extLst>
          </p:nvPr>
        </p:nvGraphicFramePr>
        <p:xfrm>
          <a:off x="2031471" y="2057400"/>
          <a:ext cx="8025341" cy="408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3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B41C-1EEA-4AA1-A4FE-59AECA8C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Products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FAE38C-0118-4218-8FA6-F580927F6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416873"/>
              </p:ext>
            </p:extLst>
          </p:nvPr>
        </p:nvGraphicFramePr>
        <p:xfrm>
          <a:off x="2805641" y="2667000"/>
          <a:ext cx="6577541" cy="3470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7C4C4B-6E9F-4D71-8B00-174C5D8EB479}"/>
              </a:ext>
            </a:extLst>
          </p:cNvPr>
          <p:cNvSpPr/>
          <p:nvPr/>
        </p:nvSpPr>
        <p:spPr>
          <a:xfrm>
            <a:off x="3427412" y="2438400"/>
            <a:ext cx="5334000" cy="1905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5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1091</TotalTime>
  <Words>1019</Words>
  <Application>Microsoft Office PowerPoint</Application>
  <PresentationFormat>Custom</PresentationFormat>
  <Paragraphs>284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Corbel</vt:lpstr>
      <vt:lpstr>Digital Blue Tunnel 16x9</vt:lpstr>
      <vt:lpstr>Mobile Phone Industry</vt:lpstr>
      <vt:lpstr>Possible Products</vt:lpstr>
      <vt:lpstr>Consumer Substitute: Performance</vt:lpstr>
      <vt:lpstr>Consumer Substitute: Portability</vt:lpstr>
      <vt:lpstr>Consumer Substitute: Use Case</vt:lpstr>
      <vt:lpstr>Producer Substitute</vt:lpstr>
      <vt:lpstr>Our Industry Definition </vt:lpstr>
      <vt:lpstr>Other Industry Definition</vt:lpstr>
      <vt:lpstr>Selected Products</vt:lpstr>
      <vt:lpstr>Geographic Scope</vt:lpstr>
      <vt:lpstr>Value Chain</vt:lpstr>
      <vt:lpstr>Products in Five Forces</vt:lpstr>
      <vt:lpstr>Rivalry: Industry Growth Rate (US)</vt:lpstr>
      <vt:lpstr>Rivalry: Industry Growth Rate (World)</vt:lpstr>
      <vt:lpstr>Rivalry: Concentration Ratio (US)</vt:lpstr>
      <vt:lpstr>Rivalry: Concentration Ratio (World)</vt:lpstr>
      <vt:lpstr>Rivalry: Marginal / Fixed Cost</vt:lpstr>
      <vt:lpstr>Rivalry: Brand Loyalty</vt:lpstr>
      <vt:lpstr>Rivalry: Product Differentiation (US)</vt:lpstr>
      <vt:lpstr>Supplier: Concentration (NAND)</vt:lpstr>
      <vt:lpstr>Supplier: Concentration (DRAM)</vt:lpstr>
      <vt:lpstr>Supplier: Concentration (LCD)</vt:lpstr>
      <vt:lpstr>Supplier: Concentration (Battery)</vt:lpstr>
      <vt:lpstr>Supplier: Dependency on Industry (Overall)</vt:lpstr>
      <vt:lpstr>Supplier: Dependency on Industry (Display)</vt:lpstr>
      <vt:lpstr>Supplier: Dependency on Industry (NAND)</vt:lpstr>
      <vt:lpstr>Supplier: Forward Integration</vt:lpstr>
      <vt:lpstr>Supplier: Switching Cost</vt:lpstr>
      <vt:lpstr>Buyer: % of Total Revenue for Retailers (World)</vt:lpstr>
      <vt:lpstr>Buyer: % of Total Revenue for Retailer (US)</vt:lpstr>
      <vt:lpstr>Buyer: % of Revenue (Best Buy)</vt:lpstr>
      <vt:lpstr>Buyer: % of Revenue (AT&amp;T)</vt:lpstr>
      <vt:lpstr>Buyer: Concentration (Retailer)</vt:lpstr>
      <vt:lpstr>Buyer: Concentration (Wireless Provider)</vt:lpstr>
      <vt:lpstr>Buyers: Switching Cost</vt:lpstr>
      <vt:lpstr>Buyers: Backward Integration</vt:lpstr>
      <vt:lpstr>Substitute: Price Comparison </vt:lpstr>
      <vt:lpstr>Substitute: Use Cases</vt:lpstr>
      <vt:lpstr>Substitute: Performance Comparison</vt:lpstr>
      <vt:lpstr>Substitute: Conclusion</vt:lpstr>
      <vt:lpstr>Complements: Cellular Network</vt:lpstr>
      <vt:lpstr>Entrants: Access to Raw Materials</vt:lpstr>
      <vt:lpstr>Entrants: Brand Name / Influence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Phone Industry</dc:title>
  <dc:creator>Shion Wakita</dc:creator>
  <cp:lastModifiedBy>Shion Wakita</cp:lastModifiedBy>
  <cp:revision>80</cp:revision>
  <dcterms:created xsi:type="dcterms:W3CDTF">2020-04-21T03:21:40Z</dcterms:created>
  <dcterms:modified xsi:type="dcterms:W3CDTF">2020-06-03T01:09:59Z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